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1039e37614a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8838b5a0634fa2"/>
  </p:sldMasterIdLst>
  <p:sldIdLst>
    <p:sldId xmlns:r="http://schemas.openxmlformats.org/officeDocument/2006/relationships" id="256" r:id="Rf9ea527aa3404617"/>
    <p:sldId xmlns:r="http://schemas.openxmlformats.org/officeDocument/2006/relationships" id="257" r:id="R454bf7e5e2b9407d"/>
    <p:sldId xmlns:r="http://schemas.openxmlformats.org/officeDocument/2006/relationships" id="258" r:id="Rbeb731f12cf8442b"/>
    <p:sldId xmlns:r="http://schemas.openxmlformats.org/officeDocument/2006/relationships" id="259" r:id="Rb779262c94134be1"/>
    <p:sldId xmlns:r="http://schemas.openxmlformats.org/officeDocument/2006/relationships" id="260" r:id="R27999e81e7024b73"/>
    <p:sldId xmlns:r="http://schemas.openxmlformats.org/officeDocument/2006/relationships" id="261" r:id="Rc7a21193b12346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838b5a0634fa2" /><Relationship Type="http://schemas.openxmlformats.org/officeDocument/2006/relationships/slide" Target="/ppt/slides/slide1.xml" Id="Rf9ea527aa3404617" /><Relationship Type="http://schemas.openxmlformats.org/officeDocument/2006/relationships/slide" Target="/ppt/slides/slide2.xml" Id="R454bf7e5e2b9407d" /><Relationship Type="http://schemas.openxmlformats.org/officeDocument/2006/relationships/slide" Target="/ppt/slides/slide3.xml" Id="Rbeb731f12cf8442b" /><Relationship Type="http://schemas.openxmlformats.org/officeDocument/2006/relationships/slide" Target="/ppt/slides/slide4.xml" Id="Rb779262c94134be1" /><Relationship Type="http://schemas.openxmlformats.org/officeDocument/2006/relationships/slide" Target="/ppt/slides/slide5.xml" Id="R27999e81e7024b73" /><Relationship Type="http://schemas.openxmlformats.org/officeDocument/2006/relationships/slide" Target="/ppt/slides/slide6.xml" Id="Rc7a21193b12346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bb4cd46b24c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b09ddc2aa4346" /><Relationship Type="http://schemas.openxmlformats.org/officeDocument/2006/relationships/theme" Target="/ppt/slideMasters/theme/theme1.xml" Id="R446ed2733d0840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ab09ddc2aa43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80bb1c9c34f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91366bad445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6d3c2693247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81ea80e6d45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3fb42655a48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81eb5228a4f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SPORTS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−2 811 837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10 147 203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34 168 491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912 468 178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SPORTS AS</a:t>
            </a:r>
          </a:p>
        </p:txBody>
      </p:sp>
    </p:spTree>
  </p:cSld>
  <p:clrMapOvr>
    <a:masterClrMapping xmlns:a="http://schemas.openxmlformats.org/drawingml/2006/main"/>
  </p:clrMapOvr>
</p:sld>
</file>