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cc08af815148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07e774812d4fc1"/>
  </p:sldMasterIdLst>
  <p:sldIdLst>
    <p:sldId xmlns:r="http://schemas.openxmlformats.org/officeDocument/2006/relationships" id="256" r:id="R5520c57c421440b5"/>
    <p:sldId xmlns:r="http://schemas.openxmlformats.org/officeDocument/2006/relationships" id="257" r:id="R3dad4fee704d478a"/>
    <p:sldId xmlns:r="http://schemas.openxmlformats.org/officeDocument/2006/relationships" id="258" r:id="R4c77648f77c14407"/>
    <p:sldId xmlns:r="http://schemas.openxmlformats.org/officeDocument/2006/relationships" id="259" r:id="R2122f9d98b534ba7"/>
    <p:sldId xmlns:r="http://schemas.openxmlformats.org/officeDocument/2006/relationships" id="260" r:id="R02f4a380f25740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07e774812d4fc1" /><Relationship Type="http://schemas.openxmlformats.org/officeDocument/2006/relationships/slide" Target="/ppt/slides/slide1.xml" Id="R5520c57c421440b5" /><Relationship Type="http://schemas.openxmlformats.org/officeDocument/2006/relationships/slide" Target="/ppt/slides/slide2.xml" Id="R3dad4fee704d478a" /><Relationship Type="http://schemas.openxmlformats.org/officeDocument/2006/relationships/slide" Target="/ppt/slides/slide3.xml" Id="R4c77648f77c14407" /><Relationship Type="http://schemas.openxmlformats.org/officeDocument/2006/relationships/slide" Target="/ppt/slides/slide4.xml" Id="R2122f9d98b534ba7" /><Relationship Type="http://schemas.openxmlformats.org/officeDocument/2006/relationships/slide" Target="/ppt/slides/slide5.xml" Id="R02f4a380f25740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d037ed34af44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67f28223e45d5" /><Relationship Type="http://schemas.openxmlformats.org/officeDocument/2006/relationships/theme" Target="/ppt/slideMasters/theme/theme1.xml" Id="R3482af976c2c47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867f28223e45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7e8ebc09042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1af97121846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f5212a40541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577b62d6140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53062842542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NORION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NORION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912 452 913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