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e726f6271141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586821cd074688"/>
  </p:sldMasterIdLst>
  <p:sldIdLst>
    <p:sldId xmlns:r="http://schemas.openxmlformats.org/officeDocument/2006/relationships" id="256" r:id="Rf1ecd6182cbf4b4e"/>
    <p:sldId xmlns:r="http://schemas.openxmlformats.org/officeDocument/2006/relationships" id="257" r:id="R05a88613f6e94f8f"/>
    <p:sldId xmlns:r="http://schemas.openxmlformats.org/officeDocument/2006/relationships" id="258" r:id="Ree696d52d43048fc"/>
    <p:sldId xmlns:r="http://schemas.openxmlformats.org/officeDocument/2006/relationships" id="259" r:id="R892ee785fcd24985"/>
    <p:sldId xmlns:r="http://schemas.openxmlformats.org/officeDocument/2006/relationships" id="260" r:id="R2c681c2e73b74398"/>
    <p:sldId xmlns:r="http://schemas.openxmlformats.org/officeDocument/2006/relationships" id="261" r:id="R8f21067f24c647f5"/>
    <p:sldId xmlns:r="http://schemas.openxmlformats.org/officeDocument/2006/relationships" id="262" r:id="R0925f32c26fe48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86821cd074688" /><Relationship Type="http://schemas.openxmlformats.org/officeDocument/2006/relationships/slide" Target="/ppt/slides/slide1.xml" Id="Rf1ecd6182cbf4b4e" /><Relationship Type="http://schemas.openxmlformats.org/officeDocument/2006/relationships/slide" Target="/ppt/slides/slide2.xml" Id="R05a88613f6e94f8f" /><Relationship Type="http://schemas.openxmlformats.org/officeDocument/2006/relationships/slide" Target="/ppt/slides/slide3.xml" Id="Ree696d52d43048fc" /><Relationship Type="http://schemas.openxmlformats.org/officeDocument/2006/relationships/slide" Target="/ppt/slides/slide4.xml" Id="R892ee785fcd24985" /><Relationship Type="http://schemas.openxmlformats.org/officeDocument/2006/relationships/slide" Target="/ppt/slides/slide5.xml" Id="R2c681c2e73b74398" /><Relationship Type="http://schemas.openxmlformats.org/officeDocument/2006/relationships/slide" Target="/ppt/slides/slide6.xml" Id="R8f21067f24c647f5" /><Relationship Type="http://schemas.openxmlformats.org/officeDocument/2006/relationships/slide" Target="/ppt/slides/slide7.xml" Id="R0925f32c26fe48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0ba5cfedb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eb582e5ba4db9" /><Relationship Type="http://schemas.openxmlformats.org/officeDocument/2006/relationships/theme" Target="/ppt/slideMasters/theme/theme1.xml" Id="R460246c3625244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4eb582e5ba4d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b0f01e41f40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14901291b48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d2a9c16d74f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d69f7f9c74b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2d035de6a41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7b52afef143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5d160a5a74d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68 979 000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−72 299 000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−57 956 000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822 712 000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1 656 939 000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DSD BUS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Møllendalsveien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05505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912 423 921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