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55574a14c54f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1fd9cb09d64d56"/>
  </p:sldMasterIdLst>
  <p:sldIdLst>
    <p:sldId xmlns:r="http://schemas.openxmlformats.org/officeDocument/2006/relationships" id="256" r:id="Rafde900c1e3f44e0"/>
    <p:sldId xmlns:r="http://schemas.openxmlformats.org/officeDocument/2006/relationships" id="257" r:id="R9dda7df8aa0248e2"/>
    <p:sldId xmlns:r="http://schemas.openxmlformats.org/officeDocument/2006/relationships" id="258" r:id="R5b3394bf008a4fdd"/>
    <p:sldId xmlns:r="http://schemas.openxmlformats.org/officeDocument/2006/relationships" id="259" r:id="R987ef2818e074994"/>
    <p:sldId xmlns:r="http://schemas.openxmlformats.org/officeDocument/2006/relationships" id="260" r:id="Rc82961b47bed40b5"/>
    <p:sldId xmlns:r="http://schemas.openxmlformats.org/officeDocument/2006/relationships" id="261" r:id="R835f78b1b4704c5a"/>
    <p:sldId xmlns:r="http://schemas.openxmlformats.org/officeDocument/2006/relationships" id="262" r:id="Rcef602870a4349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fd9cb09d64d56" /><Relationship Type="http://schemas.openxmlformats.org/officeDocument/2006/relationships/slide" Target="/ppt/slides/slide1.xml" Id="Rafde900c1e3f44e0" /><Relationship Type="http://schemas.openxmlformats.org/officeDocument/2006/relationships/slide" Target="/ppt/slides/slide2.xml" Id="R9dda7df8aa0248e2" /><Relationship Type="http://schemas.openxmlformats.org/officeDocument/2006/relationships/slide" Target="/ppt/slides/slide3.xml" Id="R5b3394bf008a4fdd" /><Relationship Type="http://schemas.openxmlformats.org/officeDocument/2006/relationships/slide" Target="/ppt/slides/slide4.xml" Id="R987ef2818e074994" /><Relationship Type="http://schemas.openxmlformats.org/officeDocument/2006/relationships/slide" Target="/ppt/slides/slide5.xml" Id="Rc82961b47bed40b5" /><Relationship Type="http://schemas.openxmlformats.org/officeDocument/2006/relationships/slide" Target="/ppt/slides/slide6.xml" Id="R835f78b1b4704c5a" /><Relationship Type="http://schemas.openxmlformats.org/officeDocument/2006/relationships/slide" Target="/ppt/slides/slide7.xml" Id="Rcef602870a4349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9774e7aa44a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84fcb44ef420e" /><Relationship Type="http://schemas.openxmlformats.org/officeDocument/2006/relationships/theme" Target="/ppt/slideMasters/theme/theme1.xml" Id="Re65220b88b784e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84fcb44ef42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e138e2df34f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b050241ec43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c3207c4b04f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b5b9e8d3e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00571d0f64e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18807643a4d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9bc4382684b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