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65f3717d8243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75ca93471847a4"/>
  </p:sldMasterIdLst>
  <p:sldIdLst>
    <p:sldId xmlns:r="http://schemas.openxmlformats.org/officeDocument/2006/relationships" id="256" r:id="R0c4cad3bc56b43fa"/>
    <p:sldId xmlns:r="http://schemas.openxmlformats.org/officeDocument/2006/relationships" id="257" r:id="R69244773014648c9"/>
    <p:sldId xmlns:r="http://schemas.openxmlformats.org/officeDocument/2006/relationships" id="258" r:id="Re16c7f0d502e4978"/>
    <p:sldId xmlns:r="http://schemas.openxmlformats.org/officeDocument/2006/relationships" id="259" r:id="R70fafffb76724290"/>
    <p:sldId xmlns:r="http://schemas.openxmlformats.org/officeDocument/2006/relationships" id="260" r:id="Rddcdbf25bc6c4742"/>
    <p:sldId xmlns:r="http://schemas.openxmlformats.org/officeDocument/2006/relationships" id="261" r:id="R5eb50a3164b1421c"/>
    <p:sldId xmlns:r="http://schemas.openxmlformats.org/officeDocument/2006/relationships" id="262" r:id="R40012f7f689a45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5ca93471847a4" /><Relationship Type="http://schemas.openxmlformats.org/officeDocument/2006/relationships/slide" Target="/ppt/slides/slide1.xml" Id="R0c4cad3bc56b43fa" /><Relationship Type="http://schemas.openxmlformats.org/officeDocument/2006/relationships/slide" Target="/ppt/slides/slide2.xml" Id="R69244773014648c9" /><Relationship Type="http://schemas.openxmlformats.org/officeDocument/2006/relationships/slide" Target="/ppt/slides/slide3.xml" Id="Re16c7f0d502e4978" /><Relationship Type="http://schemas.openxmlformats.org/officeDocument/2006/relationships/slide" Target="/ppt/slides/slide4.xml" Id="R70fafffb76724290" /><Relationship Type="http://schemas.openxmlformats.org/officeDocument/2006/relationships/slide" Target="/ppt/slides/slide5.xml" Id="Rddcdbf25bc6c4742" /><Relationship Type="http://schemas.openxmlformats.org/officeDocument/2006/relationships/slide" Target="/ppt/slides/slide6.xml" Id="R5eb50a3164b1421c" /><Relationship Type="http://schemas.openxmlformats.org/officeDocument/2006/relationships/slide" Target="/ppt/slides/slide7.xml" Id="R40012f7f689a45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19b02776640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3782a897f491a" /><Relationship Type="http://schemas.openxmlformats.org/officeDocument/2006/relationships/theme" Target="/ppt/slideMasters/theme/theme1.xml" Id="Rf62d7ee717c646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63782a897f49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b9a516dd34d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2eafd0b3a40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08908a0614c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0d614d6ed4e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7fa73008544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20de8f61340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cd29790484d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NAVEN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NAVEN INVEST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−2 797 568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3 924 685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NAVESTAD PAUL DEHLI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Lysthusbråten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912 375 889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