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7d9a65b19244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300a6fb89a42f1"/>
  </p:sldMasterIdLst>
  <p:sldIdLst>
    <p:sldId xmlns:r="http://schemas.openxmlformats.org/officeDocument/2006/relationships" id="256" r:id="Rb21cbef5dd7441ac"/>
    <p:sldId xmlns:r="http://schemas.openxmlformats.org/officeDocument/2006/relationships" id="257" r:id="R30d2ba2807f949d9"/>
    <p:sldId xmlns:r="http://schemas.openxmlformats.org/officeDocument/2006/relationships" id="258" r:id="Rbba3267ee9694acc"/>
    <p:sldId xmlns:r="http://schemas.openxmlformats.org/officeDocument/2006/relationships" id="259" r:id="R0299d643a7f1463c"/>
    <p:sldId xmlns:r="http://schemas.openxmlformats.org/officeDocument/2006/relationships" id="260" r:id="Ra9854033ce734065"/>
    <p:sldId xmlns:r="http://schemas.openxmlformats.org/officeDocument/2006/relationships" id="261" r:id="R25bb87da9c3a4c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00a6fb89a42f1" /><Relationship Type="http://schemas.openxmlformats.org/officeDocument/2006/relationships/slide" Target="/ppt/slides/slide1.xml" Id="Rb21cbef5dd7441ac" /><Relationship Type="http://schemas.openxmlformats.org/officeDocument/2006/relationships/slide" Target="/ppt/slides/slide2.xml" Id="R30d2ba2807f949d9" /><Relationship Type="http://schemas.openxmlformats.org/officeDocument/2006/relationships/slide" Target="/ppt/slides/slide3.xml" Id="Rbba3267ee9694acc" /><Relationship Type="http://schemas.openxmlformats.org/officeDocument/2006/relationships/slide" Target="/ppt/slides/slide4.xml" Id="R0299d643a7f1463c" /><Relationship Type="http://schemas.openxmlformats.org/officeDocument/2006/relationships/slide" Target="/ppt/slides/slide5.xml" Id="Ra9854033ce734065" /><Relationship Type="http://schemas.openxmlformats.org/officeDocument/2006/relationships/slide" Target="/ppt/slides/slide6.xml" Id="R25bb87da9c3a4c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fa73382044d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de7e3d53d4f84" /><Relationship Type="http://schemas.openxmlformats.org/officeDocument/2006/relationships/theme" Target="/ppt/slideMasters/theme/theme1.xml" Id="Rbc9a8775878045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7de7e3d53d4f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851deb03446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319e582ff46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bd90d1ca344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02d26f85d4c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97ed9cec743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d3b83e3424e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DIALOG SALG &amp;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 SALG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DIALOG SALG &amp;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 SALG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 SALG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 SALG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 SALG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912 255 166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 SALG &amp; SERVICE AS</a:t>
            </a:r>
          </a:p>
        </p:txBody>
      </p:sp>
    </p:spTree>
  </p:cSld>
  <p:clrMapOvr>
    <a:masterClrMapping xmlns:a="http://schemas.openxmlformats.org/drawingml/2006/main"/>
  </p:clrMapOvr>
</p:sld>
</file>