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7d83ce7c942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a4645ae664ed3"/>
  </p:sldMasterIdLst>
  <p:sldIdLst>
    <p:sldId xmlns:r="http://schemas.openxmlformats.org/officeDocument/2006/relationships" id="256" r:id="Rcfbd7dcd2c044604"/>
    <p:sldId xmlns:r="http://schemas.openxmlformats.org/officeDocument/2006/relationships" id="257" r:id="R5c02af40f5cd4960"/>
    <p:sldId xmlns:r="http://schemas.openxmlformats.org/officeDocument/2006/relationships" id="258" r:id="R67bff865af654c23"/>
    <p:sldId xmlns:r="http://schemas.openxmlformats.org/officeDocument/2006/relationships" id="259" r:id="Rd356f8367afb447a"/>
    <p:sldId xmlns:r="http://schemas.openxmlformats.org/officeDocument/2006/relationships" id="260" r:id="Ra30634ea89c94b85"/>
    <p:sldId xmlns:r="http://schemas.openxmlformats.org/officeDocument/2006/relationships" id="261" r:id="Re225a5b3734e4abc"/>
    <p:sldId xmlns:r="http://schemas.openxmlformats.org/officeDocument/2006/relationships" id="262" r:id="R51b3620614fe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a4645ae664ed3" /><Relationship Type="http://schemas.openxmlformats.org/officeDocument/2006/relationships/slide" Target="/ppt/slides/slide1.xml" Id="Rcfbd7dcd2c044604" /><Relationship Type="http://schemas.openxmlformats.org/officeDocument/2006/relationships/slide" Target="/ppt/slides/slide2.xml" Id="R5c02af40f5cd4960" /><Relationship Type="http://schemas.openxmlformats.org/officeDocument/2006/relationships/slide" Target="/ppt/slides/slide3.xml" Id="R67bff865af654c23" /><Relationship Type="http://schemas.openxmlformats.org/officeDocument/2006/relationships/slide" Target="/ppt/slides/slide4.xml" Id="Rd356f8367afb447a" /><Relationship Type="http://schemas.openxmlformats.org/officeDocument/2006/relationships/slide" Target="/ppt/slides/slide5.xml" Id="Ra30634ea89c94b85" /><Relationship Type="http://schemas.openxmlformats.org/officeDocument/2006/relationships/slide" Target="/ppt/slides/slide6.xml" Id="Re225a5b3734e4abc" /><Relationship Type="http://schemas.openxmlformats.org/officeDocument/2006/relationships/slide" Target="/ppt/slides/slide7.xml" Id="R51b3620614fe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e04254169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f7e15143c42a6" /><Relationship Type="http://schemas.openxmlformats.org/officeDocument/2006/relationships/theme" Target="/ppt/slideMasters/theme/theme1.xml" Id="Rcd30e5a5605d49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f7e15143c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14c99a871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8baa6ba7e48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720f775d3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69c8a24e6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fd488959d40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8513c98c046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a879818b348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