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52cbc637de49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7e4a05b6d7414d"/>
  </p:sldMasterIdLst>
  <p:sldIdLst>
    <p:sldId xmlns:r="http://schemas.openxmlformats.org/officeDocument/2006/relationships" id="256" r:id="Rd13b545607e84f64"/>
    <p:sldId xmlns:r="http://schemas.openxmlformats.org/officeDocument/2006/relationships" id="257" r:id="R7a0ac5d5436c424d"/>
    <p:sldId xmlns:r="http://schemas.openxmlformats.org/officeDocument/2006/relationships" id="258" r:id="R907ba73997364fa8"/>
    <p:sldId xmlns:r="http://schemas.openxmlformats.org/officeDocument/2006/relationships" id="259" r:id="Rc0f145e3ed3143c4"/>
    <p:sldId xmlns:r="http://schemas.openxmlformats.org/officeDocument/2006/relationships" id="260" r:id="R110280f803d74424"/>
    <p:sldId xmlns:r="http://schemas.openxmlformats.org/officeDocument/2006/relationships" id="261" r:id="R6280dfa1758e46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7e4a05b6d7414d" /><Relationship Type="http://schemas.openxmlformats.org/officeDocument/2006/relationships/slide" Target="/ppt/slides/slide1.xml" Id="Rd13b545607e84f64" /><Relationship Type="http://schemas.openxmlformats.org/officeDocument/2006/relationships/slide" Target="/ppt/slides/slide2.xml" Id="R7a0ac5d5436c424d" /><Relationship Type="http://schemas.openxmlformats.org/officeDocument/2006/relationships/slide" Target="/ppt/slides/slide3.xml" Id="R907ba73997364fa8" /><Relationship Type="http://schemas.openxmlformats.org/officeDocument/2006/relationships/slide" Target="/ppt/slides/slide4.xml" Id="Rc0f145e3ed3143c4" /><Relationship Type="http://schemas.openxmlformats.org/officeDocument/2006/relationships/slide" Target="/ppt/slides/slide5.xml" Id="R110280f803d74424" /><Relationship Type="http://schemas.openxmlformats.org/officeDocument/2006/relationships/slide" Target="/ppt/slides/slide6.xml" Id="R6280dfa1758e46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21005e482d4b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30f48224042ed" /><Relationship Type="http://schemas.openxmlformats.org/officeDocument/2006/relationships/theme" Target="/ppt/slideMasters/theme/theme1.xml" Id="Rf198c8f2a3fc41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230f48224042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37af3185940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7d4a377c549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9aa7b97624c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559203f5d47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2cf8cfa4c04e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58710402045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DEGERO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terrasse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912 247 708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DEGERO AS</a:t>
            </a:r>
          </a:p>
        </p:txBody>
      </p:sp>
    </p:spTree>
  </p:cSld>
  <p:clrMapOvr>
    <a:masterClrMapping xmlns:a="http://schemas.openxmlformats.org/drawingml/2006/main"/>
  </p:clrMapOvr>
</p:sld>
</file>