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4f9613fee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48f0c83c9b40f3"/>
  </p:sldMasterIdLst>
  <p:sldIdLst>
    <p:sldId xmlns:r="http://schemas.openxmlformats.org/officeDocument/2006/relationships" id="256" r:id="R71e9589a652149e9"/>
    <p:sldId xmlns:r="http://schemas.openxmlformats.org/officeDocument/2006/relationships" id="257" r:id="Rf8743482124d4cc5"/>
    <p:sldId xmlns:r="http://schemas.openxmlformats.org/officeDocument/2006/relationships" id="258" r:id="Ra59dd87be54f4e32"/>
    <p:sldId xmlns:r="http://schemas.openxmlformats.org/officeDocument/2006/relationships" id="259" r:id="R91846c9c6f254574"/>
    <p:sldId xmlns:r="http://schemas.openxmlformats.org/officeDocument/2006/relationships" id="260" r:id="Rfa350cf9b1ff46be"/>
    <p:sldId xmlns:r="http://schemas.openxmlformats.org/officeDocument/2006/relationships" id="261" r:id="Rc280087fa47e47d8"/>
    <p:sldId xmlns:r="http://schemas.openxmlformats.org/officeDocument/2006/relationships" id="262" r:id="R8c524942c909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8f0c83c9b40f3" /><Relationship Type="http://schemas.openxmlformats.org/officeDocument/2006/relationships/slide" Target="/ppt/slides/slide1.xml" Id="R71e9589a652149e9" /><Relationship Type="http://schemas.openxmlformats.org/officeDocument/2006/relationships/slide" Target="/ppt/slides/slide2.xml" Id="Rf8743482124d4cc5" /><Relationship Type="http://schemas.openxmlformats.org/officeDocument/2006/relationships/slide" Target="/ppt/slides/slide3.xml" Id="Ra59dd87be54f4e32" /><Relationship Type="http://schemas.openxmlformats.org/officeDocument/2006/relationships/slide" Target="/ppt/slides/slide4.xml" Id="R91846c9c6f254574" /><Relationship Type="http://schemas.openxmlformats.org/officeDocument/2006/relationships/slide" Target="/ppt/slides/slide5.xml" Id="Rfa350cf9b1ff46be" /><Relationship Type="http://schemas.openxmlformats.org/officeDocument/2006/relationships/slide" Target="/ppt/slides/slide6.xml" Id="Rc280087fa47e47d8" /><Relationship Type="http://schemas.openxmlformats.org/officeDocument/2006/relationships/slide" Target="/ppt/slides/slide7.xml" Id="R8c524942c909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8e9f30156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d8ba5c7e47c7" /><Relationship Type="http://schemas.openxmlformats.org/officeDocument/2006/relationships/theme" Target="/ppt/slideMasters/theme/theme1.xml" Id="Rc0071f1f15be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5d8ba5c7e47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db352cdcc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c0d27a5e4d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243117158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b14b6ff1a41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034413fd6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b1c728b1a4b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a8854d207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