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bd1cec07204b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0464a88e304fc2"/>
  </p:sldMasterIdLst>
  <p:sldIdLst>
    <p:sldId xmlns:r="http://schemas.openxmlformats.org/officeDocument/2006/relationships" id="256" r:id="R3d44fe0dfeaa46b4"/>
    <p:sldId xmlns:r="http://schemas.openxmlformats.org/officeDocument/2006/relationships" id="257" r:id="Rbe853ec6b8984577"/>
    <p:sldId xmlns:r="http://schemas.openxmlformats.org/officeDocument/2006/relationships" id="258" r:id="R3ac92a582c824c28"/>
    <p:sldId xmlns:r="http://schemas.openxmlformats.org/officeDocument/2006/relationships" id="259" r:id="Rc919869297d741f0"/>
    <p:sldId xmlns:r="http://schemas.openxmlformats.org/officeDocument/2006/relationships" id="260" r:id="R475826b55ea646ec"/>
    <p:sldId xmlns:r="http://schemas.openxmlformats.org/officeDocument/2006/relationships" id="261" r:id="R5399e378819d484a"/>
    <p:sldId xmlns:r="http://schemas.openxmlformats.org/officeDocument/2006/relationships" id="262" r:id="Rdcff98ec5e6b4e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0464a88e304fc2" /><Relationship Type="http://schemas.openxmlformats.org/officeDocument/2006/relationships/slide" Target="/ppt/slides/slide1.xml" Id="R3d44fe0dfeaa46b4" /><Relationship Type="http://schemas.openxmlformats.org/officeDocument/2006/relationships/slide" Target="/ppt/slides/slide2.xml" Id="Rbe853ec6b8984577" /><Relationship Type="http://schemas.openxmlformats.org/officeDocument/2006/relationships/slide" Target="/ppt/slides/slide3.xml" Id="R3ac92a582c824c28" /><Relationship Type="http://schemas.openxmlformats.org/officeDocument/2006/relationships/slide" Target="/ppt/slides/slide4.xml" Id="Rc919869297d741f0" /><Relationship Type="http://schemas.openxmlformats.org/officeDocument/2006/relationships/slide" Target="/ppt/slides/slide5.xml" Id="R475826b55ea646ec" /><Relationship Type="http://schemas.openxmlformats.org/officeDocument/2006/relationships/slide" Target="/ppt/slides/slide6.xml" Id="R5399e378819d484a" /><Relationship Type="http://schemas.openxmlformats.org/officeDocument/2006/relationships/slide" Target="/ppt/slides/slide7.xml" Id="Rdcff98ec5e6b4e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821aaef64e49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1f2cf00864ed2" /><Relationship Type="http://schemas.openxmlformats.org/officeDocument/2006/relationships/theme" Target="/ppt/slideMasters/theme/theme1.xml" Id="Rf55e146c7d044f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01f2cf00864e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4be3c26d349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a6c7ff7c44a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2c6da90c744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f949e902a4c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2d42cfc544f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da5275fed47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28fd2f58c44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KYBERG HOLDING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476 233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3 488 395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3 491 968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KYRRE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Måsesvingen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9512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912 166 325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