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bd2f84c7c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b8c1047574390"/>
  </p:sldMasterIdLst>
  <p:sldIdLst>
    <p:sldId xmlns:r="http://schemas.openxmlformats.org/officeDocument/2006/relationships" id="256" r:id="R3bf4ba787f7e431a"/>
    <p:sldId xmlns:r="http://schemas.openxmlformats.org/officeDocument/2006/relationships" id="257" r:id="R2c81698afba44be4"/>
    <p:sldId xmlns:r="http://schemas.openxmlformats.org/officeDocument/2006/relationships" id="258" r:id="R9dd6597be4c34934"/>
    <p:sldId xmlns:r="http://schemas.openxmlformats.org/officeDocument/2006/relationships" id="259" r:id="R3f378680aa044daa"/>
    <p:sldId xmlns:r="http://schemas.openxmlformats.org/officeDocument/2006/relationships" id="260" r:id="Rdf8b34633cba463e"/>
    <p:sldId xmlns:r="http://schemas.openxmlformats.org/officeDocument/2006/relationships" id="261" r:id="Rca2d93a46758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b8c1047574390" /><Relationship Type="http://schemas.openxmlformats.org/officeDocument/2006/relationships/slide" Target="/ppt/slides/slide1.xml" Id="R3bf4ba787f7e431a" /><Relationship Type="http://schemas.openxmlformats.org/officeDocument/2006/relationships/slide" Target="/ppt/slides/slide2.xml" Id="R2c81698afba44be4" /><Relationship Type="http://schemas.openxmlformats.org/officeDocument/2006/relationships/slide" Target="/ppt/slides/slide3.xml" Id="R9dd6597be4c34934" /><Relationship Type="http://schemas.openxmlformats.org/officeDocument/2006/relationships/slide" Target="/ppt/slides/slide4.xml" Id="R3f378680aa044daa" /><Relationship Type="http://schemas.openxmlformats.org/officeDocument/2006/relationships/slide" Target="/ppt/slides/slide5.xml" Id="Rdf8b34633cba463e" /><Relationship Type="http://schemas.openxmlformats.org/officeDocument/2006/relationships/slide" Target="/ppt/slides/slide6.xml" Id="Rca2d93a46758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98dab820ee46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653c6e4e4064" /><Relationship Type="http://schemas.openxmlformats.org/officeDocument/2006/relationships/theme" Target="/ppt/slideMasters/theme/theme1.xml" Id="Rbb671e624ba2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f653c6e4e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001159b95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9576455f2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d6c44fde6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e3f24b003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f7c1008c2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f9dcdfdd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