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6f075ba654d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0887ca8b24767"/>
  </p:sldMasterIdLst>
  <p:sldIdLst>
    <p:sldId xmlns:r="http://schemas.openxmlformats.org/officeDocument/2006/relationships" id="256" r:id="R75ae1fe4432a4db4"/>
    <p:sldId xmlns:r="http://schemas.openxmlformats.org/officeDocument/2006/relationships" id="257" r:id="Reed00fabae6241ee"/>
    <p:sldId xmlns:r="http://schemas.openxmlformats.org/officeDocument/2006/relationships" id="258" r:id="R56718a86b709468d"/>
    <p:sldId xmlns:r="http://schemas.openxmlformats.org/officeDocument/2006/relationships" id="259" r:id="Rf225e07a5a96490d"/>
    <p:sldId xmlns:r="http://schemas.openxmlformats.org/officeDocument/2006/relationships" id="260" r:id="R80babe0716ee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0887ca8b24767" /><Relationship Type="http://schemas.openxmlformats.org/officeDocument/2006/relationships/slide" Target="/ppt/slides/slide1.xml" Id="R75ae1fe4432a4db4" /><Relationship Type="http://schemas.openxmlformats.org/officeDocument/2006/relationships/slide" Target="/ppt/slides/slide2.xml" Id="Reed00fabae6241ee" /><Relationship Type="http://schemas.openxmlformats.org/officeDocument/2006/relationships/slide" Target="/ppt/slides/slide3.xml" Id="R56718a86b709468d" /><Relationship Type="http://schemas.openxmlformats.org/officeDocument/2006/relationships/slide" Target="/ppt/slides/slide4.xml" Id="Rf225e07a5a96490d" /><Relationship Type="http://schemas.openxmlformats.org/officeDocument/2006/relationships/slide" Target="/ppt/slides/slide5.xml" Id="R80babe0716ee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328e7a68d4e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5eb5912a48d3" /><Relationship Type="http://schemas.openxmlformats.org/officeDocument/2006/relationships/theme" Target="/ppt/slideMasters/theme/theme1.xml" Id="Reecd70295ef44f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d55eb5912a48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9044522fa4a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af50ee5ec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c5b37c575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34a8079a9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7330dd617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ROMEID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ROMEID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912 046 257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