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185b2e116440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d8104bf78442d1"/>
  </p:sldMasterIdLst>
  <p:sldIdLst>
    <p:sldId xmlns:r="http://schemas.openxmlformats.org/officeDocument/2006/relationships" id="256" r:id="R8b091c3840454816"/>
    <p:sldId xmlns:r="http://schemas.openxmlformats.org/officeDocument/2006/relationships" id="257" r:id="R9ac3a35991844fcf"/>
    <p:sldId xmlns:r="http://schemas.openxmlformats.org/officeDocument/2006/relationships" id="258" r:id="R08e775899f4b4fbd"/>
    <p:sldId xmlns:r="http://schemas.openxmlformats.org/officeDocument/2006/relationships" id="259" r:id="Rb14c5d6dabbc4378"/>
    <p:sldId xmlns:r="http://schemas.openxmlformats.org/officeDocument/2006/relationships" id="260" r:id="R94304204839a4ec8"/>
    <p:sldId xmlns:r="http://schemas.openxmlformats.org/officeDocument/2006/relationships" id="261" r:id="Raef26cc8a72c4f0e"/>
    <p:sldId xmlns:r="http://schemas.openxmlformats.org/officeDocument/2006/relationships" id="262" r:id="R0e12d051839c40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d8104bf78442d1" /><Relationship Type="http://schemas.openxmlformats.org/officeDocument/2006/relationships/slide" Target="/ppt/slides/slide1.xml" Id="R8b091c3840454816" /><Relationship Type="http://schemas.openxmlformats.org/officeDocument/2006/relationships/slide" Target="/ppt/slides/slide2.xml" Id="R9ac3a35991844fcf" /><Relationship Type="http://schemas.openxmlformats.org/officeDocument/2006/relationships/slide" Target="/ppt/slides/slide3.xml" Id="R08e775899f4b4fbd" /><Relationship Type="http://schemas.openxmlformats.org/officeDocument/2006/relationships/slide" Target="/ppt/slides/slide4.xml" Id="Rb14c5d6dabbc4378" /><Relationship Type="http://schemas.openxmlformats.org/officeDocument/2006/relationships/slide" Target="/ppt/slides/slide5.xml" Id="R94304204839a4ec8" /><Relationship Type="http://schemas.openxmlformats.org/officeDocument/2006/relationships/slide" Target="/ppt/slides/slide6.xml" Id="Raef26cc8a72c4f0e" /><Relationship Type="http://schemas.openxmlformats.org/officeDocument/2006/relationships/slide" Target="/ppt/slides/slide7.xml" Id="R0e12d051839c40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cb4f52c0c646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f56b5a15404d80" /><Relationship Type="http://schemas.openxmlformats.org/officeDocument/2006/relationships/theme" Target="/ppt/slideMasters/theme/theme1.xml" Id="R8455e0c226cc4e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f56b5a15404d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a97aceeff54e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8dadbec5f143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fcc99816845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098c4b71bb4c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290857180448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192544dc6449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0a9cf8de7f48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LAVIROS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LAVIROS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LAVIROS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LAVIROS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LAVIROS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LAVIROS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46 870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46 870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−519 108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LAVIROS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TØRMOEN LARS HARRY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LAVIROS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911 996 049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LAVIROS AS</a:t>
            </a:r>
          </a:p>
        </p:txBody>
      </p:sp>
    </p:spTree>
  </p:cSld>
  <p:clrMapOvr>
    <a:masterClrMapping xmlns:a="http://schemas.openxmlformats.org/drawingml/2006/main"/>
  </p:clrMapOvr>
</p:sld>
</file>