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2b9de2fee64c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527631d1d34d40"/>
  </p:sldMasterIdLst>
  <p:sldIdLst>
    <p:sldId xmlns:r="http://schemas.openxmlformats.org/officeDocument/2006/relationships" id="256" r:id="R2148bfe5d1f94749"/>
    <p:sldId xmlns:r="http://schemas.openxmlformats.org/officeDocument/2006/relationships" id="257" r:id="R0268ea59e9ed4041"/>
    <p:sldId xmlns:r="http://schemas.openxmlformats.org/officeDocument/2006/relationships" id="258" r:id="R48b0a1464ef04906"/>
    <p:sldId xmlns:r="http://schemas.openxmlformats.org/officeDocument/2006/relationships" id="259" r:id="R45a5fd511d0e4c96"/>
    <p:sldId xmlns:r="http://schemas.openxmlformats.org/officeDocument/2006/relationships" id="260" r:id="R502b69402d4e4735"/>
    <p:sldId xmlns:r="http://schemas.openxmlformats.org/officeDocument/2006/relationships" id="261" r:id="Rf6735858354745ec"/>
    <p:sldId xmlns:r="http://schemas.openxmlformats.org/officeDocument/2006/relationships" id="262" r:id="Ra210de56ed2a44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27631d1d34d40" /><Relationship Type="http://schemas.openxmlformats.org/officeDocument/2006/relationships/slide" Target="/ppt/slides/slide1.xml" Id="R2148bfe5d1f94749" /><Relationship Type="http://schemas.openxmlformats.org/officeDocument/2006/relationships/slide" Target="/ppt/slides/slide2.xml" Id="R0268ea59e9ed4041" /><Relationship Type="http://schemas.openxmlformats.org/officeDocument/2006/relationships/slide" Target="/ppt/slides/slide3.xml" Id="R48b0a1464ef04906" /><Relationship Type="http://schemas.openxmlformats.org/officeDocument/2006/relationships/slide" Target="/ppt/slides/slide4.xml" Id="R45a5fd511d0e4c96" /><Relationship Type="http://schemas.openxmlformats.org/officeDocument/2006/relationships/slide" Target="/ppt/slides/slide5.xml" Id="R502b69402d4e4735" /><Relationship Type="http://schemas.openxmlformats.org/officeDocument/2006/relationships/slide" Target="/ppt/slides/slide6.xml" Id="Rf6735858354745ec" /><Relationship Type="http://schemas.openxmlformats.org/officeDocument/2006/relationships/slide" Target="/ppt/slides/slide7.xml" Id="Ra210de56ed2a44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13c888f7246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e24c8dd824e58" /><Relationship Type="http://schemas.openxmlformats.org/officeDocument/2006/relationships/theme" Target="/ppt/slideMasters/theme/theme1.xml" Id="Rea287edfbc40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9e24c8dd82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c37bebbb444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acb59bdd04a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e653f877540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e09665e8e4b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8236108b24b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4375561a6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5a190f8a74f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ARKITEKTHUS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19 448 933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807 518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2 764 582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6 708 480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WSI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