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bccd0522504d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d75aa3ec7245f0"/>
  </p:sldMasterIdLst>
  <p:sldIdLst>
    <p:sldId xmlns:r="http://schemas.openxmlformats.org/officeDocument/2006/relationships" id="256" r:id="R6b5ad603cc084608"/>
    <p:sldId xmlns:r="http://schemas.openxmlformats.org/officeDocument/2006/relationships" id="257" r:id="R0ac3e7206e394597"/>
    <p:sldId xmlns:r="http://schemas.openxmlformats.org/officeDocument/2006/relationships" id="258" r:id="Rab8cc4f0b2fe4b01"/>
    <p:sldId xmlns:r="http://schemas.openxmlformats.org/officeDocument/2006/relationships" id="259" r:id="R433403fb2e634309"/>
    <p:sldId xmlns:r="http://schemas.openxmlformats.org/officeDocument/2006/relationships" id="260" r:id="R918876ce19aa46e8"/>
    <p:sldId xmlns:r="http://schemas.openxmlformats.org/officeDocument/2006/relationships" id="261" r:id="R9beadc077d6c4247"/>
    <p:sldId xmlns:r="http://schemas.openxmlformats.org/officeDocument/2006/relationships" id="262" r:id="R4fd3e892149c47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75aa3ec7245f0" /><Relationship Type="http://schemas.openxmlformats.org/officeDocument/2006/relationships/slide" Target="/ppt/slides/slide1.xml" Id="R6b5ad603cc084608" /><Relationship Type="http://schemas.openxmlformats.org/officeDocument/2006/relationships/slide" Target="/ppt/slides/slide2.xml" Id="R0ac3e7206e394597" /><Relationship Type="http://schemas.openxmlformats.org/officeDocument/2006/relationships/slide" Target="/ppt/slides/slide3.xml" Id="Rab8cc4f0b2fe4b01" /><Relationship Type="http://schemas.openxmlformats.org/officeDocument/2006/relationships/slide" Target="/ppt/slides/slide4.xml" Id="R433403fb2e634309" /><Relationship Type="http://schemas.openxmlformats.org/officeDocument/2006/relationships/slide" Target="/ppt/slides/slide5.xml" Id="R918876ce19aa46e8" /><Relationship Type="http://schemas.openxmlformats.org/officeDocument/2006/relationships/slide" Target="/ppt/slides/slide6.xml" Id="R9beadc077d6c4247" /><Relationship Type="http://schemas.openxmlformats.org/officeDocument/2006/relationships/slide" Target="/ppt/slides/slide7.xml" Id="R4fd3e892149c47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6638e4ebf4b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c2fea9c204ee4" /><Relationship Type="http://schemas.openxmlformats.org/officeDocument/2006/relationships/theme" Target="/ppt/slideMasters/theme/theme1.xml" Id="Rf9f088708eb442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0c2fea9c204e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25bc8dafb43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ee42e9a344c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3556057db40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6d5bd06b649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74c53d3424f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3e6b548a844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38e47ceee46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BEVERLINJEN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BEVERLINJEN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BEVERLINJEN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BEVERLINJEN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BEVERLINJEN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BEVERLINJEN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BEVERLINJEN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JARNÆS JULIE MARIE NYGÅRD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THOJAR AS  –  32,5 %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JARNÆS THOR GUNNAR  –  17,5 %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BEVERLINJEN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8663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jansandbukt56@gmail.com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911 995 522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BEVERLINJEN AS</a:t>
            </a:r>
          </a:p>
        </p:txBody>
      </p:sp>
    </p:spTree>
  </p:cSld>
  <p:clrMapOvr>
    <a:masterClrMapping xmlns:a="http://schemas.openxmlformats.org/drawingml/2006/main"/>
  </p:clrMapOvr>
</p:sld>
</file>