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8dc28a9aa744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dce3a839654f91"/>
  </p:sldMasterIdLst>
  <p:sldIdLst>
    <p:sldId xmlns:r="http://schemas.openxmlformats.org/officeDocument/2006/relationships" id="256" r:id="Rf78a1e3c0ebb4601"/>
    <p:sldId xmlns:r="http://schemas.openxmlformats.org/officeDocument/2006/relationships" id="257" r:id="R7d28df90bb904cc7"/>
    <p:sldId xmlns:r="http://schemas.openxmlformats.org/officeDocument/2006/relationships" id="258" r:id="Rd3c110446e3e40cd"/>
    <p:sldId xmlns:r="http://schemas.openxmlformats.org/officeDocument/2006/relationships" id="259" r:id="R4582e758c470491c"/>
    <p:sldId xmlns:r="http://schemas.openxmlformats.org/officeDocument/2006/relationships" id="260" r:id="R0a7a2d6d45ce4d08"/>
    <p:sldId xmlns:r="http://schemas.openxmlformats.org/officeDocument/2006/relationships" id="261" r:id="Rcd9267b7a6ad4a83"/>
    <p:sldId xmlns:r="http://schemas.openxmlformats.org/officeDocument/2006/relationships" id="262" r:id="Rbec115f7a37d43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dce3a839654f91" /><Relationship Type="http://schemas.openxmlformats.org/officeDocument/2006/relationships/slide" Target="/ppt/slides/slide1.xml" Id="Rf78a1e3c0ebb4601" /><Relationship Type="http://schemas.openxmlformats.org/officeDocument/2006/relationships/slide" Target="/ppt/slides/slide2.xml" Id="R7d28df90bb904cc7" /><Relationship Type="http://schemas.openxmlformats.org/officeDocument/2006/relationships/slide" Target="/ppt/slides/slide3.xml" Id="Rd3c110446e3e40cd" /><Relationship Type="http://schemas.openxmlformats.org/officeDocument/2006/relationships/slide" Target="/ppt/slides/slide4.xml" Id="R4582e758c470491c" /><Relationship Type="http://schemas.openxmlformats.org/officeDocument/2006/relationships/slide" Target="/ppt/slides/slide5.xml" Id="R0a7a2d6d45ce4d08" /><Relationship Type="http://schemas.openxmlformats.org/officeDocument/2006/relationships/slide" Target="/ppt/slides/slide6.xml" Id="Rcd9267b7a6ad4a83" /><Relationship Type="http://schemas.openxmlformats.org/officeDocument/2006/relationships/slide" Target="/ppt/slides/slide7.xml" Id="Rbec115f7a37d43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7a4994b42e46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58123786943ad" /><Relationship Type="http://schemas.openxmlformats.org/officeDocument/2006/relationships/theme" Target="/ppt/slideMasters/theme/theme1.xml" Id="Rc2bbb12a0e2f43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c58123786943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b064b2e5f48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d06f3250f48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13f4d04b748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4d88d983640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8e31bb64d40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ae150440149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44ceb4e824e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GJESVÆR HANDEL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GJESVÆR HANDEL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GJESVÆR HANDEL ble etablert [år] og holder til i Gjesvær.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GJESVÆR HANDEL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GJESVÆR HANDEL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GJESVÆR HANDEL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1 355 450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598 869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609 808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1 415 685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2 850 856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GJESVÆR HANDEL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WALSØE ERLING ARNFINN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GJESVÆR HANDEL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Walsøenesvegen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9765 Gjesvær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78475731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911 995 379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GJESVÆR HANDEL</a:t>
            </a:r>
          </a:p>
        </p:txBody>
      </p:sp>
    </p:spTree>
  </p:cSld>
  <p:clrMapOvr>
    <a:masterClrMapping xmlns:a="http://schemas.openxmlformats.org/drawingml/2006/main"/>
  </p:clrMapOvr>
</p:sld>
</file>