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c7f55065004e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17ffa6b2f04b5e"/>
  </p:sldMasterIdLst>
  <p:sldIdLst>
    <p:sldId xmlns:r="http://schemas.openxmlformats.org/officeDocument/2006/relationships" id="256" r:id="R56bedc18baca432d"/>
    <p:sldId xmlns:r="http://schemas.openxmlformats.org/officeDocument/2006/relationships" id="257" r:id="R1996e4c7f7dc42ac"/>
    <p:sldId xmlns:r="http://schemas.openxmlformats.org/officeDocument/2006/relationships" id="258" r:id="R5fcf2a1c87f0442a"/>
    <p:sldId xmlns:r="http://schemas.openxmlformats.org/officeDocument/2006/relationships" id="259" r:id="Re1ade40eeb8547c4"/>
    <p:sldId xmlns:r="http://schemas.openxmlformats.org/officeDocument/2006/relationships" id="260" r:id="Rfaa120c6427e434c"/>
    <p:sldId xmlns:r="http://schemas.openxmlformats.org/officeDocument/2006/relationships" id="261" r:id="Reec007b2727346b2"/>
    <p:sldId xmlns:r="http://schemas.openxmlformats.org/officeDocument/2006/relationships" id="262" r:id="R6258d8feca5948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7ffa6b2f04b5e" /><Relationship Type="http://schemas.openxmlformats.org/officeDocument/2006/relationships/slide" Target="/ppt/slides/slide1.xml" Id="R56bedc18baca432d" /><Relationship Type="http://schemas.openxmlformats.org/officeDocument/2006/relationships/slide" Target="/ppt/slides/slide2.xml" Id="R1996e4c7f7dc42ac" /><Relationship Type="http://schemas.openxmlformats.org/officeDocument/2006/relationships/slide" Target="/ppt/slides/slide3.xml" Id="R5fcf2a1c87f0442a" /><Relationship Type="http://schemas.openxmlformats.org/officeDocument/2006/relationships/slide" Target="/ppt/slides/slide4.xml" Id="Re1ade40eeb8547c4" /><Relationship Type="http://schemas.openxmlformats.org/officeDocument/2006/relationships/slide" Target="/ppt/slides/slide5.xml" Id="Rfaa120c6427e434c" /><Relationship Type="http://schemas.openxmlformats.org/officeDocument/2006/relationships/slide" Target="/ppt/slides/slide6.xml" Id="Reec007b2727346b2" /><Relationship Type="http://schemas.openxmlformats.org/officeDocument/2006/relationships/slide" Target="/ppt/slides/slide7.xml" Id="R6258d8feca5948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45210d724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0198f246c49de" /><Relationship Type="http://schemas.openxmlformats.org/officeDocument/2006/relationships/theme" Target="/ppt/slideMasters/theme/theme1.xml" Id="Rbf7e92685d0746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b0198f246c49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ff17073614d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74b9d218b4e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c50819f7a4f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8cb922fd641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fdcd705734d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a05c1c59946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3acd4510848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KAPITAL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5 756 306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56 465 216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56 841 378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PÅL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Krokvolden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