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f098682fa2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c0a6b412f4195"/>
  </p:sldMasterIdLst>
  <p:sldIdLst>
    <p:sldId xmlns:r="http://schemas.openxmlformats.org/officeDocument/2006/relationships" id="256" r:id="Rd98f925eb94342d6"/>
    <p:sldId xmlns:r="http://schemas.openxmlformats.org/officeDocument/2006/relationships" id="257" r:id="R91f9083bead84523"/>
    <p:sldId xmlns:r="http://schemas.openxmlformats.org/officeDocument/2006/relationships" id="258" r:id="R8084b347fbc549b3"/>
    <p:sldId xmlns:r="http://schemas.openxmlformats.org/officeDocument/2006/relationships" id="259" r:id="Raeaec242c7ea47d4"/>
    <p:sldId xmlns:r="http://schemas.openxmlformats.org/officeDocument/2006/relationships" id="260" r:id="R738986ee63af46f4"/>
    <p:sldId xmlns:r="http://schemas.openxmlformats.org/officeDocument/2006/relationships" id="261" r:id="R577ffeb458e04733"/>
    <p:sldId xmlns:r="http://schemas.openxmlformats.org/officeDocument/2006/relationships" id="262" r:id="Rec91fb8dbe1c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c0a6b412f4195" /><Relationship Type="http://schemas.openxmlformats.org/officeDocument/2006/relationships/slide" Target="/ppt/slides/slide1.xml" Id="Rd98f925eb94342d6" /><Relationship Type="http://schemas.openxmlformats.org/officeDocument/2006/relationships/slide" Target="/ppt/slides/slide2.xml" Id="R91f9083bead84523" /><Relationship Type="http://schemas.openxmlformats.org/officeDocument/2006/relationships/slide" Target="/ppt/slides/slide3.xml" Id="R8084b347fbc549b3" /><Relationship Type="http://schemas.openxmlformats.org/officeDocument/2006/relationships/slide" Target="/ppt/slides/slide4.xml" Id="Raeaec242c7ea47d4" /><Relationship Type="http://schemas.openxmlformats.org/officeDocument/2006/relationships/slide" Target="/ppt/slides/slide5.xml" Id="R738986ee63af46f4" /><Relationship Type="http://schemas.openxmlformats.org/officeDocument/2006/relationships/slide" Target="/ppt/slides/slide6.xml" Id="R577ffeb458e04733" /><Relationship Type="http://schemas.openxmlformats.org/officeDocument/2006/relationships/slide" Target="/ppt/slides/slide7.xml" Id="Rec91fb8dbe1c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e7cb005eb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7dbb62b0c4e50" /><Relationship Type="http://schemas.openxmlformats.org/officeDocument/2006/relationships/theme" Target="/ppt/slideMasters/theme/theme1.xml" Id="Rbe3db03a311246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7dbb62b0c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18044611f4a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5bf5a303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e9d1f3c7b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a8e47a371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a1c6275b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ec48eaaf8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e22de56c6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