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84021f19c042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d913322964817"/>
  </p:sldMasterIdLst>
  <p:sldIdLst>
    <p:sldId xmlns:r="http://schemas.openxmlformats.org/officeDocument/2006/relationships" id="256" r:id="Ra0beca5831954012"/>
    <p:sldId xmlns:r="http://schemas.openxmlformats.org/officeDocument/2006/relationships" id="257" r:id="Rcd0efca516044bd0"/>
    <p:sldId xmlns:r="http://schemas.openxmlformats.org/officeDocument/2006/relationships" id="258" r:id="R8ccf53d9db4a4898"/>
    <p:sldId xmlns:r="http://schemas.openxmlformats.org/officeDocument/2006/relationships" id="259" r:id="Rfffb0cc179284581"/>
    <p:sldId xmlns:r="http://schemas.openxmlformats.org/officeDocument/2006/relationships" id="260" r:id="R8493b3da4aec4266"/>
    <p:sldId xmlns:r="http://schemas.openxmlformats.org/officeDocument/2006/relationships" id="261" r:id="R1f6e928611a14d25"/>
    <p:sldId xmlns:r="http://schemas.openxmlformats.org/officeDocument/2006/relationships" id="262" r:id="R6f73cce79258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d913322964817" /><Relationship Type="http://schemas.openxmlformats.org/officeDocument/2006/relationships/slide" Target="/ppt/slides/slide1.xml" Id="Ra0beca5831954012" /><Relationship Type="http://schemas.openxmlformats.org/officeDocument/2006/relationships/slide" Target="/ppt/slides/slide2.xml" Id="Rcd0efca516044bd0" /><Relationship Type="http://schemas.openxmlformats.org/officeDocument/2006/relationships/slide" Target="/ppt/slides/slide3.xml" Id="R8ccf53d9db4a4898" /><Relationship Type="http://schemas.openxmlformats.org/officeDocument/2006/relationships/slide" Target="/ppt/slides/slide4.xml" Id="Rfffb0cc179284581" /><Relationship Type="http://schemas.openxmlformats.org/officeDocument/2006/relationships/slide" Target="/ppt/slides/slide5.xml" Id="R8493b3da4aec4266" /><Relationship Type="http://schemas.openxmlformats.org/officeDocument/2006/relationships/slide" Target="/ppt/slides/slide6.xml" Id="R1f6e928611a14d25" /><Relationship Type="http://schemas.openxmlformats.org/officeDocument/2006/relationships/slide" Target="/ppt/slides/slide7.xml" Id="R6f73cce79258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5d3612096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d9524c2d0435a" /><Relationship Type="http://schemas.openxmlformats.org/officeDocument/2006/relationships/theme" Target="/ppt/slideMasters/theme/theme1.xml" Id="Rc8a35b04bbf140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5d9524c2d0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37e341023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e7589a47b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27688d1de46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1af5426a144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1c0b0cf424e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b693c4b4d244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80b67b18a4f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