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5b284a1cf540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8dd2f9df164cb0"/>
  </p:sldMasterIdLst>
  <p:sldIdLst>
    <p:sldId xmlns:r="http://schemas.openxmlformats.org/officeDocument/2006/relationships" id="256" r:id="R0c9ea99931344020"/>
    <p:sldId xmlns:r="http://schemas.openxmlformats.org/officeDocument/2006/relationships" id="257" r:id="R5c1ad8d3b2c54a9e"/>
    <p:sldId xmlns:r="http://schemas.openxmlformats.org/officeDocument/2006/relationships" id="258" r:id="Rbdade16e923d4b0b"/>
    <p:sldId xmlns:r="http://schemas.openxmlformats.org/officeDocument/2006/relationships" id="259" r:id="R42a3566576734e12"/>
    <p:sldId xmlns:r="http://schemas.openxmlformats.org/officeDocument/2006/relationships" id="260" r:id="R079e7a7f6f6c4bb9"/>
    <p:sldId xmlns:r="http://schemas.openxmlformats.org/officeDocument/2006/relationships" id="261" r:id="R9946ccae8b394ed9"/>
    <p:sldId xmlns:r="http://schemas.openxmlformats.org/officeDocument/2006/relationships" id="262" r:id="R7c102fb0b32540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8dd2f9df164cb0" /><Relationship Type="http://schemas.openxmlformats.org/officeDocument/2006/relationships/slide" Target="/ppt/slides/slide1.xml" Id="R0c9ea99931344020" /><Relationship Type="http://schemas.openxmlformats.org/officeDocument/2006/relationships/slide" Target="/ppt/slides/slide2.xml" Id="R5c1ad8d3b2c54a9e" /><Relationship Type="http://schemas.openxmlformats.org/officeDocument/2006/relationships/slide" Target="/ppt/slides/slide3.xml" Id="Rbdade16e923d4b0b" /><Relationship Type="http://schemas.openxmlformats.org/officeDocument/2006/relationships/slide" Target="/ppt/slides/slide4.xml" Id="R42a3566576734e12" /><Relationship Type="http://schemas.openxmlformats.org/officeDocument/2006/relationships/slide" Target="/ppt/slides/slide5.xml" Id="R079e7a7f6f6c4bb9" /><Relationship Type="http://schemas.openxmlformats.org/officeDocument/2006/relationships/slide" Target="/ppt/slides/slide6.xml" Id="R9946ccae8b394ed9" /><Relationship Type="http://schemas.openxmlformats.org/officeDocument/2006/relationships/slide" Target="/ppt/slides/slide7.xml" Id="R7c102fb0b32540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1d29a909c34d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fb6734a544fc5" /><Relationship Type="http://schemas.openxmlformats.org/officeDocument/2006/relationships/theme" Target="/ppt/slideMasters/theme/theme1.xml" Id="R1b548e11a3fc4d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4fb6734a544f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0fe34654744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555d15c5049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7725121744d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578f2cb3544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e65f4e70641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f2f807b4a47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d0c6a702a4d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DRIFT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DRIFT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 INVEST AS ble etablert [år] og holder til i Fiskarstrand.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DRIFT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DRIFT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DRIFT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218 185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365 924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DRIFT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GLOMSETH HENNING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 HARALD KARL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DRIFT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Fiskarstrandvegen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6035 Fiskarstrand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911 979 314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DRIFT INVEST AS</a:t>
            </a:r>
          </a:p>
        </p:txBody>
      </p:sp>
    </p:spTree>
  </p:cSld>
  <p:clrMapOvr>
    <a:masterClrMapping xmlns:a="http://schemas.openxmlformats.org/drawingml/2006/main"/>
  </p:clrMapOvr>
</p:sld>
</file>