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bb048bf97949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26d90843f143e0"/>
  </p:sldMasterIdLst>
  <p:sldIdLst>
    <p:sldId xmlns:r="http://schemas.openxmlformats.org/officeDocument/2006/relationships" id="256" r:id="R87f51dfd558a442c"/>
    <p:sldId xmlns:r="http://schemas.openxmlformats.org/officeDocument/2006/relationships" id="257" r:id="R6e5333eccb534802"/>
    <p:sldId xmlns:r="http://schemas.openxmlformats.org/officeDocument/2006/relationships" id="258" r:id="R65549041a04645d4"/>
    <p:sldId xmlns:r="http://schemas.openxmlformats.org/officeDocument/2006/relationships" id="259" r:id="Rcb1dbcf756f642d6"/>
    <p:sldId xmlns:r="http://schemas.openxmlformats.org/officeDocument/2006/relationships" id="260" r:id="R6334d71069d04363"/>
    <p:sldId xmlns:r="http://schemas.openxmlformats.org/officeDocument/2006/relationships" id="261" r:id="R3d5cfef22d504655"/>
    <p:sldId xmlns:r="http://schemas.openxmlformats.org/officeDocument/2006/relationships" id="262" r:id="Rdee8c2b5fc8b49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6d90843f143e0" /><Relationship Type="http://schemas.openxmlformats.org/officeDocument/2006/relationships/slide" Target="/ppt/slides/slide1.xml" Id="R87f51dfd558a442c" /><Relationship Type="http://schemas.openxmlformats.org/officeDocument/2006/relationships/slide" Target="/ppt/slides/slide2.xml" Id="R6e5333eccb534802" /><Relationship Type="http://schemas.openxmlformats.org/officeDocument/2006/relationships/slide" Target="/ppt/slides/slide3.xml" Id="R65549041a04645d4" /><Relationship Type="http://schemas.openxmlformats.org/officeDocument/2006/relationships/slide" Target="/ppt/slides/slide4.xml" Id="Rcb1dbcf756f642d6" /><Relationship Type="http://schemas.openxmlformats.org/officeDocument/2006/relationships/slide" Target="/ppt/slides/slide5.xml" Id="R6334d71069d04363" /><Relationship Type="http://schemas.openxmlformats.org/officeDocument/2006/relationships/slide" Target="/ppt/slides/slide6.xml" Id="R3d5cfef22d504655" /><Relationship Type="http://schemas.openxmlformats.org/officeDocument/2006/relationships/slide" Target="/ppt/slides/slide7.xml" Id="Rdee8c2b5fc8b49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c7e92bb9748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b5a7405984c42" /><Relationship Type="http://schemas.openxmlformats.org/officeDocument/2006/relationships/theme" Target="/ppt/slideMasters/theme/theme1.xml" Id="Rd0df6de7e32340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4b5a7405984c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12aaa31004f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ccf4037ee47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a1e68d28246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6a8a645374d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26689ed6547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59273c48249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6a11109494c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ANDERSEN OG AKSNES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OG AKSNES RØRLEGGERBEDRIFT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159 048 881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19 240 740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16 388 836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26 710 985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55 541 324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Vakås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79 81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joar@aa-ror.no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911 978 261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