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49bf9a3f347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39f4edb02443b"/>
  </p:sldMasterIdLst>
  <p:sldIdLst>
    <p:sldId xmlns:r="http://schemas.openxmlformats.org/officeDocument/2006/relationships" id="256" r:id="Rda0ba2c57ab0462e"/>
    <p:sldId xmlns:r="http://schemas.openxmlformats.org/officeDocument/2006/relationships" id="257" r:id="R95c15316c33145ca"/>
    <p:sldId xmlns:r="http://schemas.openxmlformats.org/officeDocument/2006/relationships" id="258" r:id="R6708efe08df34989"/>
    <p:sldId xmlns:r="http://schemas.openxmlformats.org/officeDocument/2006/relationships" id="259" r:id="Re08dafd8b82e4122"/>
    <p:sldId xmlns:r="http://schemas.openxmlformats.org/officeDocument/2006/relationships" id="260" r:id="R1143ffaba3764f48"/>
    <p:sldId xmlns:r="http://schemas.openxmlformats.org/officeDocument/2006/relationships" id="261" r:id="Ra53e1898c2cb4c20"/>
    <p:sldId xmlns:r="http://schemas.openxmlformats.org/officeDocument/2006/relationships" id="262" r:id="Re25437ad7d2d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39f4edb02443b" /><Relationship Type="http://schemas.openxmlformats.org/officeDocument/2006/relationships/slide" Target="/ppt/slides/slide1.xml" Id="Rda0ba2c57ab0462e" /><Relationship Type="http://schemas.openxmlformats.org/officeDocument/2006/relationships/slide" Target="/ppt/slides/slide2.xml" Id="R95c15316c33145ca" /><Relationship Type="http://schemas.openxmlformats.org/officeDocument/2006/relationships/slide" Target="/ppt/slides/slide3.xml" Id="R6708efe08df34989" /><Relationship Type="http://schemas.openxmlformats.org/officeDocument/2006/relationships/slide" Target="/ppt/slides/slide4.xml" Id="Re08dafd8b82e4122" /><Relationship Type="http://schemas.openxmlformats.org/officeDocument/2006/relationships/slide" Target="/ppt/slides/slide5.xml" Id="R1143ffaba3764f48" /><Relationship Type="http://schemas.openxmlformats.org/officeDocument/2006/relationships/slide" Target="/ppt/slides/slide6.xml" Id="Ra53e1898c2cb4c20" /><Relationship Type="http://schemas.openxmlformats.org/officeDocument/2006/relationships/slide" Target="/ppt/slides/slide7.xml" Id="Re25437ad7d2d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ef93089e1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a6a0f0b8f47ad" /><Relationship Type="http://schemas.openxmlformats.org/officeDocument/2006/relationships/theme" Target="/ppt/slideMasters/theme/theme1.xml" Id="R71941d7ded39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a6a0f0b8f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aa36a9263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af3abc34f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8e5156b2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820221825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3d04761a5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80281b1bd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9384ae099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HARAM KIROPRAKTORKLINIKK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HARAM KIROPRAKTORKLINIKK AS ble etablert [år] og holder til i Tennfjord.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TENNFJORD ALICE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Tennfjordvegen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6264 Tennfjord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03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www.kiropraktor-haram.no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911 969 645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HARAM KIROPRAKTORKLINIKK AS</a:t>
            </a:r>
          </a:p>
        </p:txBody>
      </p:sp>
    </p:spTree>
  </p:cSld>
  <p:clrMapOvr>
    <a:masterClrMapping xmlns:a="http://schemas.openxmlformats.org/drawingml/2006/main"/>
  </p:clrMapOvr>
</p:sld>
</file>