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28acd3f02d4b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35cf4f111d4fb7"/>
  </p:sldMasterIdLst>
  <p:sldIdLst>
    <p:sldId xmlns:r="http://schemas.openxmlformats.org/officeDocument/2006/relationships" id="256" r:id="R0708eabfadfd4ab3"/>
    <p:sldId xmlns:r="http://schemas.openxmlformats.org/officeDocument/2006/relationships" id="257" r:id="R45796bb957004ad7"/>
    <p:sldId xmlns:r="http://schemas.openxmlformats.org/officeDocument/2006/relationships" id="258" r:id="Red8c079fe9f7495a"/>
    <p:sldId xmlns:r="http://schemas.openxmlformats.org/officeDocument/2006/relationships" id="259" r:id="R956fdd44354f4898"/>
    <p:sldId xmlns:r="http://schemas.openxmlformats.org/officeDocument/2006/relationships" id="260" r:id="Rb27589cd6b4143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5cf4f111d4fb7" /><Relationship Type="http://schemas.openxmlformats.org/officeDocument/2006/relationships/slide" Target="/ppt/slides/slide1.xml" Id="R0708eabfadfd4ab3" /><Relationship Type="http://schemas.openxmlformats.org/officeDocument/2006/relationships/slide" Target="/ppt/slides/slide2.xml" Id="R45796bb957004ad7" /><Relationship Type="http://schemas.openxmlformats.org/officeDocument/2006/relationships/slide" Target="/ppt/slides/slide3.xml" Id="Red8c079fe9f7495a" /><Relationship Type="http://schemas.openxmlformats.org/officeDocument/2006/relationships/slide" Target="/ppt/slides/slide4.xml" Id="R956fdd44354f4898" /><Relationship Type="http://schemas.openxmlformats.org/officeDocument/2006/relationships/slide" Target="/ppt/slides/slide5.xml" Id="Rb27589cd6b4143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4efdc8fef46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3054929fe490f" /><Relationship Type="http://schemas.openxmlformats.org/officeDocument/2006/relationships/theme" Target="/ppt/slideMasters/theme/theme1.xml" Id="Rea7c919626f943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f3054929fe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879bfd30544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d5e19d2664e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50e4ee67349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379de513246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8aece4e954c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OPTIKER ANDERS BRUGET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OPTIKER ANDERS BRUGET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OPTIKER ANDERS BRUGET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OPTIKER ANDERS BRUGET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OPTIKER ANDERS BRUGET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OPTIKER ANDERS BRUGET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911 962 489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OPTIKER ANDERS BRUGET AS</a:t>
            </a:r>
          </a:p>
        </p:txBody>
      </p:sp>
    </p:spTree>
  </p:cSld>
  <p:clrMapOvr>
    <a:masterClrMapping xmlns:a="http://schemas.openxmlformats.org/drawingml/2006/main"/>
  </p:clrMapOvr>
</p:sld>
</file>