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eccb070e5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13f0f29e1458b"/>
  </p:sldMasterIdLst>
  <p:sldIdLst>
    <p:sldId xmlns:r="http://schemas.openxmlformats.org/officeDocument/2006/relationships" id="256" r:id="R8d761e9dfb1345f4"/>
    <p:sldId xmlns:r="http://schemas.openxmlformats.org/officeDocument/2006/relationships" id="257" r:id="Rdae99cc20e48436c"/>
    <p:sldId xmlns:r="http://schemas.openxmlformats.org/officeDocument/2006/relationships" id="258" r:id="R6f649712a70a46a1"/>
    <p:sldId xmlns:r="http://schemas.openxmlformats.org/officeDocument/2006/relationships" id="259" r:id="R65e67b2ece504d88"/>
    <p:sldId xmlns:r="http://schemas.openxmlformats.org/officeDocument/2006/relationships" id="260" r:id="R6e900e417f234cd0"/>
    <p:sldId xmlns:r="http://schemas.openxmlformats.org/officeDocument/2006/relationships" id="261" r:id="R2e28f6449eef407d"/>
    <p:sldId xmlns:r="http://schemas.openxmlformats.org/officeDocument/2006/relationships" id="262" r:id="Rd6e80f1f1bf8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13f0f29e1458b" /><Relationship Type="http://schemas.openxmlformats.org/officeDocument/2006/relationships/slide" Target="/ppt/slides/slide1.xml" Id="R8d761e9dfb1345f4" /><Relationship Type="http://schemas.openxmlformats.org/officeDocument/2006/relationships/slide" Target="/ppt/slides/slide2.xml" Id="Rdae99cc20e48436c" /><Relationship Type="http://schemas.openxmlformats.org/officeDocument/2006/relationships/slide" Target="/ppt/slides/slide3.xml" Id="R6f649712a70a46a1" /><Relationship Type="http://schemas.openxmlformats.org/officeDocument/2006/relationships/slide" Target="/ppt/slides/slide4.xml" Id="R65e67b2ece504d88" /><Relationship Type="http://schemas.openxmlformats.org/officeDocument/2006/relationships/slide" Target="/ppt/slides/slide5.xml" Id="R6e900e417f234cd0" /><Relationship Type="http://schemas.openxmlformats.org/officeDocument/2006/relationships/slide" Target="/ppt/slides/slide6.xml" Id="R2e28f6449eef407d" /><Relationship Type="http://schemas.openxmlformats.org/officeDocument/2006/relationships/slide" Target="/ppt/slides/slide7.xml" Id="Rd6e80f1f1bf8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8e45c6de9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f05a7a7d24360" /><Relationship Type="http://schemas.openxmlformats.org/officeDocument/2006/relationships/theme" Target="/ppt/slideMasters/theme/theme1.xml" Id="R7a2dc3aa5c8147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f05a7a7d2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ea3386a444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274efb55a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22da6412f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5725e7a18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8a30e72b0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2ccb8d2442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039feb75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GICO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−504 256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NOGI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GICO AS</a:t>
            </a:r>
          </a:p>
        </p:txBody>
      </p:sp>
    </p:spTree>
  </p:cSld>
  <p:clrMapOvr>
    <a:masterClrMapping xmlns:a="http://schemas.openxmlformats.org/drawingml/2006/main"/>
  </p:clrMapOvr>
</p:sld>
</file>