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2651cf1d2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e2df8f177406e"/>
  </p:sldMasterIdLst>
  <p:sldIdLst>
    <p:sldId xmlns:r="http://schemas.openxmlformats.org/officeDocument/2006/relationships" id="256" r:id="R4a9ef17551754ebd"/>
    <p:sldId xmlns:r="http://schemas.openxmlformats.org/officeDocument/2006/relationships" id="257" r:id="R70f68b9823754fee"/>
    <p:sldId xmlns:r="http://schemas.openxmlformats.org/officeDocument/2006/relationships" id="258" r:id="Rc94da26a89ec40e3"/>
    <p:sldId xmlns:r="http://schemas.openxmlformats.org/officeDocument/2006/relationships" id="259" r:id="Re8247c5db77e4390"/>
    <p:sldId xmlns:r="http://schemas.openxmlformats.org/officeDocument/2006/relationships" id="260" r:id="R2560c4db6ce6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e2df8f177406e" /><Relationship Type="http://schemas.openxmlformats.org/officeDocument/2006/relationships/slide" Target="/ppt/slides/slide1.xml" Id="R4a9ef17551754ebd" /><Relationship Type="http://schemas.openxmlformats.org/officeDocument/2006/relationships/slide" Target="/ppt/slides/slide2.xml" Id="R70f68b9823754fee" /><Relationship Type="http://schemas.openxmlformats.org/officeDocument/2006/relationships/slide" Target="/ppt/slides/slide3.xml" Id="Rc94da26a89ec40e3" /><Relationship Type="http://schemas.openxmlformats.org/officeDocument/2006/relationships/slide" Target="/ppt/slides/slide4.xml" Id="Re8247c5db77e4390" /><Relationship Type="http://schemas.openxmlformats.org/officeDocument/2006/relationships/slide" Target="/ppt/slides/slide5.xml" Id="R2560c4db6ce6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dc961dc24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73a76b29740b0" /><Relationship Type="http://schemas.openxmlformats.org/officeDocument/2006/relationships/theme" Target="/ppt/slideMasters/theme/theme1.xml" Id="R5e1e585b7444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73a76b297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a60b88d1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f73cb811d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82aaed582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1cb0da223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0842f82c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