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6e95aebf1640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a03d5d65fb495d"/>
  </p:sldMasterIdLst>
  <p:sldIdLst>
    <p:sldId xmlns:r="http://schemas.openxmlformats.org/officeDocument/2006/relationships" id="256" r:id="R617f82e3dbbf4404"/>
    <p:sldId xmlns:r="http://schemas.openxmlformats.org/officeDocument/2006/relationships" id="257" r:id="Rca8f3f699781439f"/>
    <p:sldId xmlns:r="http://schemas.openxmlformats.org/officeDocument/2006/relationships" id="258" r:id="R448839292e924d85"/>
    <p:sldId xmlns:r="http://schemas.openxmlformats.org/officeDocument/2006/relationships" id="259" r:id="Re3ca556566e74a53"/>
    <p:sldId xmlns:r="http://schemas.openxmlformats.org/officeDocument/2006/relationships" id="260" r:id="Rd989f20769e24a49"/>
    <p:sldId xmlns:r="http://schemas.openxmlformats.org/officeDocument/2006/relationships" id="261" r:id="Reb0148d8a50648e5"/>
    <p:sldId xmlns:r="http://schemas.openxmlformats.org/officeDocument/2006/relationships" id="262" r:id="R0aef15033d7d4c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03d5d65fb495d" /><Relationship Type="http://schemas.openxmlformats.org/officeDocument/2006/relationships/slide" Target="/ppt/slides/slide1.xml" Id="R617f82e3dbbf4404" /><Relationship Type="http://schemas.openxmlformats.org/officeDocument/2006/relationships/slide" Target="/ppt/slides/slide2.xml" Id="Rca8f3f699781439f" /><Relationship Type="http://schemas.openxmlformats.org/officeDocument/2006/relationships/slide" Target="/ppt/slides/slide3.xml" Id="R448839292e924d85" /><Relationship Type="http://schemas.openxmlformats.org/officeDocument/2006/relationships/slide" Target="/ppt/slides/slide4.xml" Id="Re3ca556566e74a53" /><Relationship Type="http://schemas.openxmlformats.org/officeDocument/2006/relationships/slide" Target="/ppt/slides/slide5.xml" Id="Rd989f20769e24a49" /><Relationship Type="http://schemas.openxmlformats.org/officeDocument/2006/relationships/slide" Target="/ppt/slides/slide6.xml" Id="Reb0148d8a50648e5" /><Relationship Type="http://schemas.openxmlformats.org/officeDocument/2006/relationships/slide" Target="/ppt/slides/slide7.xml" Id="R0aef15033d7d4c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225a93ef249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1fc8f060843c3" /><Relationship Type="http://schemas.openxmlformats.org/officeDocument/2006/relationships/theme" Target="/ppt/slideMasters/theme/theme1.xml" Id="R8d135881ce724d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d1fc8f060843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df14ea3c147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c6492811941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039e01e2445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9a6eef40245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2429dc35640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2c7c39d0940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95c3aa21b4c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MOLAND TOTAL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 TOTAL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35 413 871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6 163 028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4 693 630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19 983 460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37 070 642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R.B.I.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FROSTAMO INVEST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Botnhågveien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9308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