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7db4741822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53a460ce342ae"/>
  </p:sldMasterIdLst>
  <p:sldIdLst>
    <p:sldId xmlns:r="http://schemas.openxmlformats.org/officeDocument/2006/relationships" id="256" r:id="R22cb050dd6574dd4"/>
    <p:sldId xmlns:r="http://schemas.openxmlformats.org/officeDocument/2006/relationships" id="257" r:id="R27d12af9659249f1"/>
    <p:sldId xmlns:r="http://schemas.openxmlformats.org/officeDocument/2006/relationships" id="258" r:id="Rb43b01eceb264d3b"/>
    <p:sldId xmlns:r="http://schemas.openxmlformats.org/officeDocument/2006/relationships" id="259" r:id="R4b895ea2d9fe4b8c"/>
    <p:sldId xmlns:r="http://schemas.openxmlformats.org/officeDocument/2006/relationships" id="260" r:id="R56f9293e6670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53a460ce342ae" /><Relationship Type="http://schemas.openxmlformats.org/officeDocument/2006/relationships/slide" Target="/ppt/slides/slide1.xml" Id="R22cb050dd6574dd4" /><Relationship Type="http://schemas.openxmlformats.org/officeDocument/2006/relationships/slide" Target="/ppt/slides/slide2.xml" Id="R27d12af9659249f1" /><Relationship Type="http://schemas.openxmlformats.org/officeDocument/2006/relationships/slide" Target="/ppt/slides/slide3.xml" Id="Rb43b01eceb264d3b" /><Relationship Type="http://schemas.openxmlformats.org/officeDocument/2006/relationships/slide" Target="/ppt/slides/slide4.xml" Id="R4b895ea2d9fe4b8c" /><Relationship Type="http://schemas.openxmlformats.org/officeDocument/2006/relationships/slide" Target="/ppt/slides/slide5.xml" Id="R56f9293e6670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5b0951503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2f2e5e9f348e2" /><Relationship Type="http://schemas.openxmlformats.org/officeDocument/2006/relationships/theme" Target="/ppt/slideMasters/theme/theme1.xml" Id="R271f11874e50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42f2e5e9f3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8a79861c2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e1c823691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d56c7862c45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7b4cf8dba47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77a8dc655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LEITHE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LEITHE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LEITHE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LEITHE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LEITHE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LEITHE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911 907 682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LEITHE HOLDING AS</a:t>
            </a:r>
          </a:p>
        </p:txBody>
      </p:sp>
    </p:spTree>
  </p:cSld>
  <p:clrMapOvr>
    <a:masterClrMapping xmlns:a="http://schemas.openxmlformats.org/drawingml/2006/main"/>
  </p:clrMapOvr>
</p:sld>
</file>