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cd5a0f4b5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94518de374fff"/>
  </p:sldMasterIdLst>
  <p:sldIdLst>
    <p:sldId xmlns:r="http://schemas.openxmlformats.org/officeDocument/2006/relationships" id="256" r:id="R59c774e3227e442f"/>
    <p:sldId xmlns:r="http://schemas.openxmlformats.org/officeDocument/2006/relationships" id="257" r:id="R9697eca0611b4b85"/>
    <p:sldId xmlns:r="http://schemas.openxmlformats.org/officeDocument/2006/relationships" id="258" r:id="R204bbe1b7a774bf7"/>
    <p:sldId xmlns:r="http://schemas.openxmlformats.org/officeDocument/2006/relationships" id="259" r:id="R6f37a0fdd19d4931"/>
    <p:sldId xmlns:r="http://schemas.openxmlformats.org/officeDocument/2006/relationships" id="260" r:id="Rec3c253f8d6248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94518de374fff" /><Relationship Type="http://schemas.openxmlformats.org/officeDocument/2006/relationships/slide" Target="/ppt/slides/slide1.xml" Id="R59c774e3227e442f" /><Relationship Type="http://schemas.openxmlformats.org/officeDocument/2006/relationships/slide" Target="/ppt/slides/slide2.xml" Id="R9697eca0611b4b85" /><Relationship Type="http://schemas.openxmlformats.org/officeDocument/2006/relationships/slide" Target="/ppt/slides/slide3.xml" Id="R204bbe1b7a774bf7" /><Relationship Type="http://schemas.openxmlformats.org/officeDocument/2006/relationships/slide" Target="/ppt/slides/slide4.xml" Id="R6f37a0fdd19d4931" /><Relationship Type="http://schemas.openxmlformats.org/officeDocument/2006/relationships/slide" Target="/ppt/slides/slide5.xml" Id="Rec3c253f8d6248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45b8a128f4d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e002dab194e54" /><Relationship Type="http://schemas.openxmlformats.org/officeDocument/2006/relationships/theme" Target="/ppt/slideMasters/theme/theme1.xml" Id="Rfcfe94ca24f3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ce002dab19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50cbb28ad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c6aeabf20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176026541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fb42e27a1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5ef7fbe5f41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