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fe3d257e0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8af6524a6947e4"/>
  </p:sldMasterIdLst>
  <p:sldIdLst>
    <p:sldId xmlns:r="http://schemas.openxmlformats.org/officeDocument/2006/relationships" id="256" r:id="R385f08cea7024cd9"/>
    <p:sldId xmlns:r="http://schemas.openxmlformats.org/officeDocument/2006/relationships" id="257" r:id="R615fce63ca404612"/>
    <p:sldId xmlns:r="http://schemas.openxmlformats.org/officeDocument/2006/relationships" id="258" r:id="R866ab85e3e324124"/>
    <p:sldId xmlns:r="http://schemas.openxmlformats.org/officeDocument/2006/relationships" id="259" r:id="Rd674bdb265f345f0"/>
    <p:sldId xmlns:r="http://schemas.openxmlformats.org/officeDocument/2006/relationships" id="260" r:id="R154338853c0f4c6a"/>
    <p:sldId xmlns:r="http://schemas.openxmlformats.org/officeDocument/2006/relationships" id="261" r:id="R37f4fc0325a3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af6524a6947e4" /><Relationship Type="http://schemas.openxmlformats.org/officeDocument/2006/relationships/slide" Target="/ppt/slides/slide1.xml" Id="R385f08cea7024cd9" /><Relationship Type="http://schemas.openxmlformats.org/officeDocument/2006/relationships/slide" Target="/ppt/slides/slide2.xml" Id="R615fce63ca404612" /><Relationship Type="http://schemas.openxmlformats.org/officeDocument/2006/relationships/slide" Target="/ppt/slides/slide3.xml" Id="R866ab85e3e324124" /><Relationship Type="http://schemas.openxmlformats.org/officeDocument/2006/relationships/slide" Target="/ppt/slides/slide4.xml" Id="Rd674bdb265f345f0" /><Relationship Type="http://schemas.openxmlformats.org/officeDocument/2006/relationships/slide" Target="/ppt/slides/slide5.xml" Id="R154338853c0f4c6a" /><Relationship Type="http://schemas.openxmlformats.org/officeDocument/2006/relationships/slide" Target="/ppt/slides/slide6.xml" Id="R37f4fc0325a3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05cfebee5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162e0074d48f1" /><Relationship Type="http://schemas.openxmlformats.org/officeDocument/2006/relationships/theme" Target="/ppt/slideMasters/theme/theme1.xml" Id="Rf2d48ca5da8d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162e0074d48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7a093a11742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a6ee5eedc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2a1b5910d4c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a7ea31065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03d46ace44c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5ef8b596447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