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c00811824b45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95253de41c483f"/>
  </p:sldMasterIdLst>
  <p:sldIdLst>
    <p:sldId xmlns:r="http://schemas.openxmlformats.org/officeDocument/2006/relationships" id="256" r:id="Rf0c116e1095d4fc5"/>
    <p:sldId xmlns:r="http://schemas.openxmlformats.org/officeDocument/2006/relationships" id="257" r:id="Rd6ce033a3cc14510"/>
    <p:sldId xmlns:r="http://schemas.openxmlformats.org/officeDocument/2006/relationships" id="258" r:id="Rd0e26ae1daae47eb"/>
    <p:sldId xmlns:r="http://schemas.openxmlformats.org/officeDocument/2006/relationships" id="259" r:id="R2603d6123ef54d05"/>
    <p:sldId xmlns:r="http://schemas.openxmlformats.org/officeDocument/2006/relationships" id="260" r:id="R3855a2eb8f114f89"/>
    <p:sldId xmlns:r="http://schemas.openxmlformats.org/officeDocument/2006/relationships" id="261" r:id="R3568467782e34c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95253de41c483f" /><Relationship Type="http://schemas.openxmlformats.org/officeDocument/2006/relationships/slide" Target="/ppt/slides/slide1.xml" Id="Rf0c116e1095d4fc5" /><Relationship Type="http://schemas.openxmlformats.org/officeDocument/2006/relationships/slide" Target="/ppt/slides/slide2.xml" Id="Rd6ce033a3cc14510" /><Relationship Type="http://schemas.openxmlformats.org/officeDocument/2006/relationships/slide" Target="/ppt/slides/slide3.xml" Id="Rd0e26ae1daae47eb" /><Relationship Type="http://schemas.openxmlformats.org/officeDocument/2006/relationships/slide" Target="/ppt/slides/slide4.xml" Id="R2603d6123ef54d05" /><Relationship Type="http://schemas.openxmlformats.org/officeDocument/2006/relationships/slide" Target="/ppt/slides/slide5.xml" Id="R3855a2eb8f114f89" /><Relationship Type="http://schemas.openxmlformats.org/officeDocument/2006/relationships/slide" Target="/ppt/slides/slide6.xml" Id="R3568467782e34c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af4198b6784c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5ad06f0544a96" /><Relationship Type="http://schemas.openxmlformats.org/officeDocument/2006/relationships/theme" Target="/ppt/slideMasters/theme/theme1.xml" Id="R5ebd1fc6eac844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15ad06f0544a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5d1489c6a4b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21289b95b47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7643e21c949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194dce9404b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51f3fa2d6c49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db7899d42249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ORGWEB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ORGWEB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771 018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−1 904 892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−1 644 576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−4 376 948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2 903 035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911 893 339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