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73825f9b474e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89c068741d462a"/>
  </p:sldMasterIdLst>
  <p:sldIdLst>
    <p:sldId xmlns:r="http://schemas.openxmlformats.org/officeDocument/2006/relationships" id="256" r:id="R113e98ff85194e5a"/>
    <p:sldId xmlns:r="http://schemas.openxmlformats.org/officeDocument/2006/relationships" id="257" r:id="Rdbda002dc5f44744"/>
    <p:sldId xmlns:r="http://schemas.openxmlformats.org/officeDocument/2006/relationships" id="258" r:id="R184ecafc3b184524"/>
    <p:sldId xmlns:r="http://schemas.openxmlformats.org/officeDocument/2006/relationships" id="259" r:id="Reab5afdf169e4ed4"/>
    <p:sldId xmlns:r="http://schemas.openxmlformats.org/officeDocument/2006/relationships" id="260" r:id="R440ae4642c8445ce"/>
    <p:sldId xmlns:r="http://schemas.openxmlformats.org/officeDocument/2006/relationships" id="261" r:id="R6d10cce32a8644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89c068741d462a" /><Relationship Type="http://schemas.openxmlformats.org/officeDocument/2006/relationships/slide" Target="/ppt/slides/slide1.xml" Id="R113e98ff85194e5a" /><Relationship Type="http://schemas.openxmlformats.org/officeDocument/2006/relationships/slide" Target="/ppt/slides/slide2.xml" Id="Rdbda002dc5f44744" /><Relationship Type="http://schemas.openxmlformats.org/officeDocument/2006/relationships/slide" Target="/ppt/slides/slide3.xml" Id="R184ecafc3b184524" /><Relationship Type="http://schemas.openxmlformats.org/officeDocument/2006/relationships/slide" Target="/ppt/slides/slide4.xml" Id="Reab5afdf169e4ed4" /><Relationship Type="http://schemas.openxmlformats.org/officeDocument/2006/relationships/slide" Target="/ppt/slides/slide5.xml" Id="R440ae4642c8445ce" /><Relationship Type="http://schemas.openxmlformats.org/officeDocument/2006/relationships/slide" Target="/ppt/slides/slide6.xml" Id="R6d10cce32a8644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908caf00d94c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bfd3e60e24258" /><Relationship Type="http://schemas.openxmlformats.org/officeDocument/2006/relationships/theme" Target="/ppt/slideMasters/theme/theme1.xml" Id="R6066882eb23449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2bfd3e60e242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2bad06fe848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1d1e4d8e74a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8642bb7024c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66c591a7146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7df23e43144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b7361b7bc47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ANNEKRISTINPALM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ANNEKRISTINPALM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ANNEKRISTINPALM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ANNEKRISTINPALM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ANNEKRISTINPALM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ANNEKRISTINPALM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−66 316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−119 513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75 521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ANNEKRISTINPALM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911 891 832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ANNEKRISTINPALM AS</a:t>
            </a:r>
          </a:p>
        </p:txBody>
      </p:sp>
    </p:spTree>
  </p:cSld>
  <p:clrMapOvr>
    <a:masterClrMapping xmlns:a="http://schemas.openxmlformats.org/drawingml/2006/main"/>
  </p:clrMapOvr>
</p:sld>
</file>