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e1e376c6e4f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4c8fb72f442ec"/>
  </p:sldMasterIdLst>
  <p:sldIdLst>
    <p:sldId xmlns:r="http://schemas.openxmlformats.org/officeDocument/2006/relationships" id="256" r:id="Rfa4a207712844c37"/>
    <p:sldId xmlns:r="http://schemas.openxmlformats.org/officeDocument/2006/relationships" id="257" r:id="R32d68d9ae45f4e02"/>
    <p:sldId xmlns:r="http://schemas.openxmlformats.org/officeDocument/2006/relationships" id="258" r:id="R940342722fc943e9"/>
    <p:sldId xmlns:r="http://schemas.openxmlformats.org/officeDocument/2006/relationships" id="259" r:id="R980bd8cdf7954c96"/>
    <p:sldId xmlns:r="http://schemas.openxmlformats.org/officeDocument/2006/relationships" id="260" r:id="Rb04280bef0714367"/>
    <p:sldId xmlns:r="http://schemas.openxmlformats.org/officeDocument/2006/relationships" id="261" r:id="R1270fd6a8d4b4766"/>
    <p:sldId xmlns:r="http://schemas.openxmlformats.org/officeDocument/2006/relationships" id="262" r:id="R0ccc3ae1d537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4c8fb72f442ec" /><Relationship Type="http://schemas.openxmlformats.org/officeDocument/2006/relationships/slide" Target="/ppt/slides/slide1.xml" Id="Rfa4a207712844c37" /><Relationship Type="http://schemas.openxmlformats.org/officeDocument/2006/relationships/slide" Target="/ppt/slides/slide2.xml" Id="R32d68d9ae45f4e02" /><Relationship Type="http://schemas.openxmlformats.org/officeDocument/2006/relationships/slide" Target="/ppt/slides/slide3.xml" Id="R940342722fc943e9" /><Relationship Type="http://schemas.openxmlformats.org/officeDocument/2006/relationships/slide" Target="/ppt/slides/slide4.xml" Id="R980bd8cdf7954c96" /><Relationship Type="http://schemas.openxmlformats.org/officeDocument/2006/relationships/slide" Target="/ppt/slides/slide5.xml" Id="Rb04280bef0714367" /><Relationship Type="http://schemas.openxmlformats.org/officeDocument/2006/relationships/slide" Target="/ppt/slides/slide6.xml" Id="R1270fd6a8d4b4766" /><Relationship Type="http://schemas.openxmlformats.org/officeDocument/2006/relationships/slide" Target="/ppt/slides/slide7.xml" Id="R0ccc3ae1d537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17d666a95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b6a2fd5b2486d" /><Relationship Type="http://schemas.openxmlformats.org/officeDocument/2006/relationships/theme" Target="/ppt/slideMasters/theme/theme1.xml" Id="Rf7f69ded3317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7b6a2fd5b2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7db232192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83ece8487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c38c2705e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708285cea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7079006e9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5c7e2fc94b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d85c4bd9a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PRONTOR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PRONTOR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8 577 782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VEKSETH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Vekseth, Rådmann Paulsens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