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736958fbef45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541f372b6a423b"/>
  </p:sldMasterIdLst>
  <p:sldIdLst>
    <p:sldId xmlns:r="http://schemas.openxmlformats.org/officeDocument/2006/relationships" id="256" r:id="R4fc0dd502f044533"/>
    <p:sldId xmlns:r="http://schemas.openxmlformats.org/officeDocument/2006/relationships" id="257" r:id="R603c059c09c348fb"/>
    <p:sldId xmlns:r="http://schemas.openxmlformats.org/officeDocument/2006/relationships" id="258" r:id="Rdf0f5f6e89d44dde"/>
    <p:sldId xmlns:r="http://schemas.openxmlformats.org/officeDocument/2006/relationships" id="259" r:id="Rbd24857f48cb4630"/>
    <p:sldId xmlns:r="http://schemas.openxmlformats.org/officeDocument/2006/relationships" id="260" r:id="R4ed38a35bb5247f1"/>
    <p:sldId xmlns:r="http://schemas.openxmlformats.org/officeDocument/2006/relationships" id="261" r:id="R8b1ad17cdec44e62"/>
    <p:sldId xmlns:r="http://schemas.openxmlformats.org/officeDocument/2006/relationships" id="262" r:id="Rad0260a667c446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41f372b6a423b" /><Relationship Type="http://schemas.openxmlformats.org/officeDocument/2006/relationships/slide" Target="/ppt/slides/slide1.xml" Id="R4fc0dd502f044533" /><Relationship Type="http://schemas.openxmlformats.org/officeDocument/2006/relationships/slide" Target="/ppt/slides/slide2.xml" Id="R603c059c09c348fb" /><Relationship Type="http://schemas.openxmlformats.org/officeDocument/2006/relationships/slide" Target="/ppt/slides/slide3.xml" Id="Rdf0f5f6e89d44dde" /><Relationship Type="http://schemas.openxmlformats.org/officeDocument/2006/relationships/slide" Target="/ppt/slides/slide4.xml" Id="Rbd24857f48cb4630" /><Relationship Type="http://schemas.openxmlformats.org/officeDocument/2006/relationships/slide" Target="/ppt/slides/slide5.xml" Id="R4ed38a35bb5247f1" /><Relationship Type="http://schemas.openxmlformats.org/officeDocument/2006/relationships/slide" Target="/ppt/slides/slide6.xml" Id="R8b1ad17cdec44e62" /><Relationship Type="http://schemas.openxmlformats.org/officeDocument/2006/relationships/slide" Target="/ppt/slides/slide7.xml" Id="Rad0260a667c446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ec711b4c2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4ef7803c14db9" /><Relationship Type="http://schemas.openxmlformats.org/officeDocument/2006/relationships/theme" Target="/ppt/slideMasters/theme/theme1.xml" Id="R06e7dba541d449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4ef7803c1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eea86be35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9c2c979f74e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97c87e7d747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94069fde5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ab693261c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e941d06bb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38f9be42942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DEGERSTRØMS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DEGERSTRØMS REVISJON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2 014 687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BØRGE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MONA MJØSUND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ØRJAN MJØSUND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