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3aab51c9b4c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415c12c7964eb5"/>
  </p:sldMasterIdLst>
  <p:sldIdLst>
    <p:sldId xmlns:r="http://schemas.openxmlformats.org/officeDocument/2006/relationships" id="256" r:id="R503b1554df244905"/>
    <p:sldId xmlns:r="http://schemas.openxmlformats.org/officeDocument/2006/relationships" id="257" r:id="Re56e2e1743bf4014"/>
    <p:sldId xmlns:r="http://schemas.openxmlformats.org/officeDocument/2006/relationships" id="258" r:id="R849bf4d3b471454b"/>
    <p:sldId xmlns:r="http://schemas.openxmlformats.org/officeDocument/2006/relationships" id="259" r:id="R91b8854923e34b7b"/>
    <p:sldId xmlns:r="http://schemas.openxmlformats.org/officeDocument/2006/relationships" id="260" r:id="R4a9d6f16086d47e1"/>
    <p:sldId xmlns:r="http://schemas.openxmlformats.org/officeDocument/2006/relationships" id="261" r:id="R8ec603f77c56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415c12c7964eb5" /><Relationship Type="http://schemas.openxmlformats.org/officeDocument/2006/relationships/slide" Target="/ppt/slides/slide1.xml" Id="R503b1554df244905" /><Relationship Type="http://schemas.openxmlformats.org/officeDocument/2006/relationships/slide" Target="/ppt/slides/slide2.xml" Id="Re56e2e1743bf4014" /><Relationship Type="http://schemas.openxmlformats.org/officeDocument/2006/relationships/slide" Target="/ppt/slides/slide3.xml" Id="R849bf4d3b471454b" /><Relationship Type="http://schemas.openxmlformats.org/officeDocument/2006/relationships/slide" Target="/ppt/slides/slide4.xml" Id="R91b8854923e34b7b" /><Relationship Type="http://schemas.openxmlformats.org/officeDocument/2006/relationships/slide" Target="/ppt/slides/slide5.xml" Id="R4a9d6f16086d47e1" /><Relationship Type="http://schemas.openxmlformats.org/officeDocument/2006/relationships/slide" Target="/ppt/slides/slide6.xml" Id="R8ec603f77c56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e988fd07445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48125c809460a" /><Relationship Type="http://schemas.openxmlformats.org/officeDocument/2006/relationships/theme" Target="/ppt/slideMasters/theme/theme1.xml" Id="R9f07ba02f34e40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48125c80946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0009d92d044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8ce95588545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2957cd46e4c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bdfe53ff04c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02c3b73374b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3ea81f0de4a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