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690eb1aa24e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948958f08f47ef"/>
  </p:sldMasterIdLst>
  <p:sldIdLst>
    <p:sldId xmlns:r="http://schemas.openxmlformats.org/officeDocument/2006/relationships" id="256" r:id="R5c9354090ac54d7d"/>
    <p:sldId xmlns:r="http://schemas.openxmlformats.org/officeDocument/2006/relationships" id="257" r:id="Rbd968588c5254199"/>
    <p:sldId xmlns:r="http://schemas.openxmlformats.org/officeDocument/2006/relationships" id="258" r:id="Rd4c5638b02624fc7"/>
    <p:sldId xmlns:r="http://schemas.openxmlformats.org/officeDocument/2006/relationships" id="259" r:id="R825ee7ba5ccc4879"/>
    <p:sldId xmlns:r="http://schemas.openxmlformats.org/officeDocument/2006/relationships" id="260" r:id="R5e86ff7b86b1467a"/>
    <p:sldId xmlns:r="http://schemas.openxmlformats.org/officeDocument/2006/relationships" id="261" r:id="R46e4c930f86f45d8"/>
    <p:sldId xmlns:r="http://schemas.openxmlformats.org/officeDocument/2006/relationships" id="262" r:id="R233747b77ac9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48958f08f47ef" /><Relationship Type="http://schemas.openxmlformats.org/officeDocument/2006/relationships/slide" Target="/ppt/slides/slide1.xml" Id="R5c9354090ac54d7d" /><Relationship Type="http://schemas.openxmlformats.org/officeDocument/2006/relationships/slide" Target="/ppt/slides/slide2.xml" Id="Rbd968588c5254199" /><Relationship Type="http://schemas.openxmlformats.org/officeDocument/2006/relationships/slide" Target="/ppt/slides/slide3.xml" Id="Rd4c5638b02624fc7" /><Relationship Type="http://schemas.openxmlformats.org/officeDocument/2006/relationships/slide" Target="/ppt/slides/slide4.xml" Id="R825ee7ba5ccc4879" /><Relationship Type="http://schemas.openxmlformats.org/officeDocument/2006/relationships/slide" Target="/ppt/slides/slide5.xml" Id="R5e86ff7b86b1467a" /><Relationship Type="http://schemas.openxmlformats.org/officeDocument/2006/relationships/slide" Target="/ppt/slides/slide6.xml" Id="R46e4c930f86f45d8" /><Relationship Type="http://schemas.openxmlformats.org/officeDocument/2006/relationships/slide" Target="/ppt/slides/slide7.xml" Id="R233747b77ac9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8a3346c7a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f96f5c9af4394" /><Relationship Type="http://schemas.openxmlformats.org/officeDocument/2006/relationships/theme" Target="/ppt/slideMasters/theme/theme1.xml" Id="R943fc38238ae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6f96f5c9af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dd6d4eecb45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67016afd4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d07e3ddd0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3ef7eb2cf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0dcefc7a344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8fa9a82e341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2281f4a5041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VANNVERKSVEIEN VANN- OG AVLØPSLAG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VANNVERKSVEIEN VANN- OG AVLØPSLAG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−161 957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−123 016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−1 308 929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 STEFFAN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FALKEBORN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ASPAAS HALVOR SEWELL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BASTIANSEN JOHNNY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BERNBO RUNE ANDRE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Slæperud, Vannverksveien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1443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911 876 027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VANNVERKSVEIEN VANN- OG AVLØPSLAG AS</a:t>
            </a:r>
          </a:p>
        </p:txBody>
      </p:sp>
    </p:spTree>
  </p:cSld>
  <p:clrMapOvr>
    <a:masterClrMapping xmlns:a="http://schemas.openxmlformats.org/drawingml/2006/main"/>
  </p:clrMapOvr>
</p:sld>
</file>