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2d044c2e854b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f1862b42e445c8"/>
  </p:sldMasterIdLst>
  <p:sldIdLst>
    <p:sldId xmlns:r="http://schemas.openxmlformats.org/officeDocument/2006/relationships" id="256" r:id="R0c38d8358707461d"/>
    <p:sldId xmlns:r="http://schemas.openxmlformats.org/officeDocument/2006/relationships" id="257" r:id="Rbf6abf0480fe4f89"/>
    <p:sldId xmlns:r="http://schemas.openxmlformats.org/officeDocument/2006/relationships" id="258" r:id="Rf306960e5a824ab7"/>
    <p:sldId xmlns:r="http://schemas.openxmlformats.org/officeDocument/2006/relationships" id="259" r:id="R5f34b6346ae4410b"/>
    <p:sldId xmlns:r="http://schemas.openxmlformats.org/officeDocument/2006/relationships" id="260" r:id="Recb4555071d94a61"/>
    <p:sldId xmlns:r="http://schemas.openxmlformats.org/officeDocument/2006/relationships" id="261" r:id="R14c8a9ca604c4582"/>
    <p:sldId xmlns:r="http://schemas.openxmlformats.org/officeDocument/2006/relationships" id="262" r:id="R2d77f53c9e4a4e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f1862b42e445c8" /><Relationship Type="http://schemas.openxmlformats.org/officeDocument/2006/relationships/slide" Target="/ppt/slides/slide1.xml" Id="R0c38d8358707461d" /><Relationship Type="http://schemas.openxmlformats.org/officeDocument/2006/relationships/slide" Target="/ppt/slides/slide2.xml" Id="Rbf6abf0480fe4f89" /><Relationship Type="http://schemas.openxmlformats.org/officeDocument/2006/relationships/slide" Target="/ppt/slides/slide3.xml" Id="Rf306960e5a824ab7" /><Relationship Type="http://schemas.openxmlformats.org/officeDocument/2006/relationships/slide" Target="/ppt/slides/slide4.xml" Id="R5f34b6346ae4410b" /><Relationship Type="http://schemas.openxmlformats.org/officeDocument/2006/relationships/slide" Target="/ppt/slides/slide5.xml" Id="Recb4555071d94a61" /><Relationship Type="http://schemas.openxmlformats.org/officeDocument/2006/relationships/slide" Target="/ppt/slides/slide6.xml" Id="R14c8a9ca604c4582" /><Relationship Type="http://schemas.openxmlformats.org/officeDocument/2006/relationships/slide" Target="/ppt/slides/slide7.xml" Id="R2d77f53c9e4a4e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07824d459b4a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75a1a85f94d12" /><Relationship Type="http://schemas.openxmlformats.org/officeDocument/2006/relationships/theme" Target="/ppt/slideMasters/theme/theme1.xml" Id="Rbfb95e7050f04b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775a1a85f94d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8a0f690044a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4c49fd9d245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5d7f8c3314c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cecc0c7e94e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474e676f64b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56cd39d054c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0efec703744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HEIMLUND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BYGG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17 652 755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501 586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10 467 214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