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a7fae270f941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9e2919ced54063"/>
  </p:sldMasterIdLst>
  <p:sldIdLst>
    <p:sldId xmlns:r="http://schemas.openxmlformats.org/officeDocument/2006/relationships" id="256" r:id="R321c9b93f85c45dc"/>
    <p:sldId xmlns:r="http://schemas.openxmlformats.org/officeDocument/2006/relationships" id="257" r:id="R69681b038fb74e59"/>
    <p:sldId xmlns:r="http://schemas.openxmlformats.org/officeDocument/2006/relationships" id="258" r:id="Rea819e6dc06747ba"/>
    <p:sldId xmlns:r="http://schemas.openxmlformats.org/officeDocument/2006/relationships" id="259" r:id="R4bac3b071e8a4a37"/>
    <p:sldId xmlns:r="http://schemas.openxmlformats.org/officeDocument/2006/relationships" id="260" r:id="R0a0f92fe060c4d7d"/>
    <p:sldId xmlns:r="http://schemas.openxmlformats.org/officeDocument/2006/relationships" id="261" r:id="R987b2828af2c4cba"/>
    <p:sldId xmlns:r="http://schemas.openxmlformats.org/officeDocument/2006/relationships" id="262" r:id="Rb6328c332be24e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9e2919ced54063" /><Relationship Type="http://schemas.openxmlformats.org/officeDocument/2006/relationships/slide" Target="/ppt/slides/slide1.xml" Id="R321c9b93f85c45dc" /><Relationship Type="http://schemas.openxmlformats.org/officeDocument/2006/relationships/slide" Target="/ppt/slides/slide2.xml" Id="R69681b038fb74e59" /><Relationship Type="http://schemas.openxmlformats.org/officeDocument/2006/relationships/slide" Target="/ppt/slides/slide3.xml" Id="Rea819e6dc06747ba" /><Relationship Type="http://schemas.openxmlformats.org/officeDocument/2006/relationships/slide" Target="/ppt/slides/slide4.xml" Id="R4bac3b071e8a4a37" /><Relationship Type="http://schemas.openxmlformats.org/officeDocument/2006/relationships/slide" Target="/ppt/slides/slide5.xml" Id="R0a0f92fe060c4d7d" /><Relationship Type="http://schemas.openxmlformats.org/officeDocument/2006/relationships/slide" Target="/ppt/slides/slide6.xml" Id="R987b2828af2c4cba" /><Relationship Type="http://schemas.openxmlformats.org/officeDocument/2006/relationships/slide" Target="/ppt/slides/slide7.xml" Id="Rb6328c332be24e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3088360eaf42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d9adb1d3c4bd8" /><Relationship Type="http://schemas.openxmlformats.org/officeDocument/2006/relationships/theme" Target="/ppt/slideMasters/theme/theme1.xml" Id="R1a47d9400d414e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ad9adb1d3c4b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bce3a5acf45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0d54037e746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89b27a98f4b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de678a2c645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032d2c9c543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1908ea25849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66983103343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HEIMLUND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HEIMLUND BYGG AS ble etablert [år] og holder til i Finnøy.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17 652 755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501 586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184 207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10 467 214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HEIMLUND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Nyvollvegen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4160 Finnøy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911 852 012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