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e3a58b19b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dbb98d5964d0c"/>
  </p:sldMasterIdLst>
  <p:sldIdLst>
    <p:sldId xmlns:r="http://schemas.openxmlformats.org/officeDocument/2006/relationships" id="256" r:id="Rc78f0afedad840d8"/>
    <p:sldId xmlns:r="http://schemas.openxmlformats.org/officeDocument/2006/relationships" id="257" r:id="Rd407a920951547ae"/>
    <p:sldId xmlns:r="http://schemas.openxmlformats.org/officeDocument/2006/relationships" id="258" r:id="R2a90c7f50b3e4a23"/>
    <p:sldId xmlns:r="http://schemas.openxmlformats.org/officeDocument/2006/relationships" id="259" r:id="R8f2bfa545e6a4790"/>
    <p:sldId xmlns:r="http://schemas.openxmlformats.org/officeDocument/2006/relationships" id="260" r:id="Ra407c69344b04563"/>
    <p:sldId xmlns:r="http://schemas.openxmlformats.org/officeDocument/2006/relationships" id="261" r:id="Rd9fbfaa37b274b02"/>
    <p:sldId xmlns:r="http://schemas.openxmlformats.org/officeDocument/2006/relationships" id="262" r:id="Rc0cff1774176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dbb98d5964d0c" /><Relationship Type="http://schemas.openxmlformats.org/officeDocument/2006/relationships/slide" Target="/ppt/slides/slide1.xml" Id="Rc78f0afedad840d8" /><Relationship Type="http://schemas.openxmlformats.org/officeDocument/2006/relationships/slide" Target="/ppt/slides/slide2.xml" Id="Rd407a920951547ae" /><Relationship Type="http://schemas.openxmlformats.org/officeDocument/2006/relationships/slide" Target="/ppt/slides/slide3.xml" Id="R2a90c7f50b3e4a23" /><Relationship Type="http://schemas.openxmlformats.org/officeDocument/2006/relationships/slide" Target="/ppt/slides/slide4.xml" Id="R8f2bfa545e6a4790" /><Relationship Type="http://schemas.openxmlformats.org/officeDocument/2006/relationships/slide" Target="/ppt/slides/slide5.xml" Id="Ra407c69344b04563" /><Relationship Type="http://schemas.openxmlformats.org/officeDocument/2006/relationships/slide" Target="/ppt/slides/slide6.xml" Id="Rd9fbfaa37b274b02" /><Relationship Type="http://schemas.openxmlformats.org/officeDocument/2006/relationships/slide" Target="/ppt/slides/slide7.xml" Id="Rc0cff1774176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2eea0d033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5637f32224842" /><Relationship Type="http://schemas.openxmlformats.org/officeDocument/2006/relationships/theme" Target="/ppt/slideMasters/theme/theme1.xml" Id="Re14312ac2f9c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5637f3222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2d6b15490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aae0e7e5f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c3290f76147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457f1c72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b8b1a9b2a48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5f5dff8ef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d72ab19c449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FLOWPRO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4 365 160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