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46c96336041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2ba88e8a4c47c8"/>
  </p:sldMasterIdLst>
  <p:sldIdLst>
    <p:sldId xmlns:r="http://schemas.openxmlformats.org/officeDocument/2006/relationships" id="256" r:id="R2c53c07ffddd41b5"/>
    <p:sldId xmlns:r="http://schemas.openxmlformats.org/officeDocument/2006/relationships" id="257" r:id="R8c2f780997ec43b1"/>
    <p:sldId xmlns:r="http://schemas.openxmlformats.org/officeDocument/2006/relationships" id="258" r:id="Ref635c5920d4490e"/>
    <p:sldId xmlns:r="http://schemas.openxmlformats.org/officeDocument/2006/relationships" id="259" r:id="R232dd05425de4e40"/>
    <p:sldId xmlns:r="http://schemas.openxmlformats.org/officeDocument/2006/relationships" id="260" r:id="R9213532300c24d22"/>
    <p:sldId xmlns:r="http://schemas.openxmlformats.org/officeDocument/2006/relationships" id="261" r:id="R1fc9dbbab1604b04"/>
    <p:sldId xmlns:r="http://schemas.openxmlformats.org/officeDocument/2006/relationships" id="262" r:id="R9af4a9ba64e847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2ba88e8a4c47c8" /><Relationship Type="http://schemas.openxmlformats.org/officeDocument/2006/relationships/slide" Target="/ppt/slides/slide1.xml" Id="R2c53c07ffddd41b5" /><Relationship Type="http://schemas.openxmlformats.org/officeDocument/2006/relationships/slide" Target="/ppt/slides/slide2.xml" Id="R8c2f780997ec43b1" /><Relationship Type="http://schemas.openxmlformats.org/officeDocument/2006/relationships/slide" Target="/ppt/slides/slide3.xml" Id="Ref635c5920d4490e" /><Relationship Type="http://schemas.openxmlformats.org/officeDocument/2006/relationships/slide" Target="/ppt/slides/slide4.xml" Id="R232dd05425de4e40" /><Relationship Type="http://schemas.openxmlformats.org/officeDocument/2006/relationships/slide" Target="/ppt/slides/slide5.xml" Id="R9213532300c24d22" /><Relationship Type="http://schemas.openxmlformats.org/officeDocument/2006/relationships/slide" Target="/ppt/slides/slide6.xml" Id="R1fc9dbbab1604b04" /><Relationship Type="http://schemas.openxmlformats.org/officeDocument/2006/relationships/slide" Target="/ppt/slides/slide7.xml" Id="R9af4a9ba64e847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9e4ab565b45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4985a560f4eba" /><Relationship Type="http://schemas.openxmlformats.org/officeDocument/2006/relationships/theme" Target="/ppt/slideMasters/theme/theme1.xml" Id="Rd61055bbe7f044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a4985a560f4e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cbc1be7df4c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c996b1bd74c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e6287e8ef49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1b43c043444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b0e71ba1b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de5bed85b48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50fb02de74c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BOLIGUTVIKLING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BOLIGUTVIKLING NORGE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−1 311 605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−309 785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22 629 072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Haneborgveien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911 808 749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BOLIGUTVIKLING NORGE AS</a:t>
            </a:r>
          </a:p>
        </p:txBody>
      </p:sp>
    </p:spTree>
  </p:cSld>
  <p:clrMapOvr>
    <a:masterClrMapping xmlns:a="http://schemas.openxmlformats.org/drawingml/2006/main"/>
  </p:clrMapOvr>
</p:sld>
</file>