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f68f25f6a7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505abc00d94710"/>
  </p:sldMasterIdLst>
  <p:sldIdLst>
    <p:sldId xmlns:r="http://schemas.openxmlformats.org/officeDocument/2006/relationships" id="256" r:id="Reb9d39f2084d40a4"/>
    <p:sldId xmlns:r="http://schemas.openxmlformats.org/officeDocument/2006/relationships" id="257" r:id="R3fe27f8c06ad4225"/>
    <p:sldId xmlns:r="http://schemas.openxmlformats.org/officeDocument/2006/relationships" id="258" r:id="Re7ab2151d4924f21"/>
    <p:sldId xmlns:r="http://schemas.openxmlformats.org/officeDocument/2006/relationships" id="259" r:id="Rbf70501140e34039"/>
    <p:sldId xmlns:r="http://schemas.openxmlformats.org/officeDocument/2006/relationships" id="260" r:id="R8367a96e65ea4008"/>
    <p:sldId xmlns:r="http://schemas.openxmlformats.org/officeDocument/2006/relationships" id="261" r:id="Rb3f3d2a251434aa2"/>
    <p:sldId xmlns:r="http://schemas.openxmlformats.org/officeDocument/2006/relationships" id="262" r:id="Rba9a5d8b0d39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05abc00d94710" /><Relationship Type="http://schemas.openxmlformats.org/officeDocument/2006/relationships/slide" Target="/ppt/slides/slide1.xml" Id="Reb9d39f2084d40a4" /><Relationship Type="http://schemas.openxmlformats.org/officeDocument/2006/relationships/slide" Target="/ppt/slides/slide2.xml" Id="R3fe27f8c06ad4225" /><Relationship Type="http://schemas.openxmlformats.org/officeDocument/2006/relationships/slide" Target="/ppt/slides/slide3.xml" Id="Re7ab2151d4924f21" /><Relationship Type="http://schemas.openxmlformats.org/officeDocument/2006/relationships/slide" Target="/ppt/slides/slide4.xml" Id="Rbf70501140e34039" /><Relationship Type="http://schemas.openxmlformats.org/officeDocument/2006/relationships/slide" Target="/ppt/slides/slide5.xml" Id="R8367a96e65ea4008" /><Relationship Type="http://schemas.openxmlformats.org/officeDocument/2006/relationships/slide" Target="/ppt/slides/slide6.xml" Id="Rb3f3d2a251434aa2" /><Relationship Type="http://schemas.openxmlformats.org/officeDocument/2006/relationships/slide" Target="/ppt/slides/slide7.xml" Id="Rba9a5d8b0d39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1e7aa0e4a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dd34a5f7e4574" /><Relationship Type="http://schemas.openxmlformats.org/officeDocument/2006/relationships/theme" Target="/ppt/slideMasters/theme/theme1.xml" Id="R745d1877aaae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dd34a5f7e45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387bdf7e046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84233c9ee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48fd78fdd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5bc6e6b5048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c9a54e66a41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1c421cbe34b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82dc4b690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ROBEERST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ROBEERST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−905 717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−717 416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21 325 180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21 428 285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ROBEERST MARCO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16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info@herangtunet.com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www.herangtunet.no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911 780 321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