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68e9930fde4d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c474dca940466b"/>
  </p:sldMasterIdLst>
  <p:sldIdLst>
    <p:sldId xmlns:r="http://schemas.openxmlformats.org/officeDocument/2006/relationships" id="256" r:id="Rc5780292e77140e2"/>
    <p:sldId xmlns:r="http://schemas.openxmlformats.org/officeDocument/2006/relationships" id="257" r:id="R2c5f9d5a748a4950"/>
    <p:sldId xmlns:r="http://schemas.openxmlformats.org/officeDocument/2006/relationships" id="258" r:id="Rb5dfbff9c2c94a48"/>
    <p:sldId xmlns:r="http://schemas.openxmlformats.org/officeDocument/2006/relationships" id="259" r:id="Rf7c89fcae5254042"/>
    <p:sldId xmlns:r="http://schemas.openxmlformats.org/officeDocument/2006/relationships" id="260" r:id="R19baf529bcc74187"/>
    <p:sldId xmlns:r="http://schemas.openxmlformats.org/officeDocument/2006/relationships" id="261" r:id="Rf8e93bd8bea8447a"/>
    <p:sldId xmlns:r="http://schemas.openxmlformats.org/officeDocument/2006/relationships" id="262" r:id="Ra7731d17798641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c474dca940466b" /><Relationship Type="http://schemas.openxmlformats.org/officeDocument/2006/relationships/slide" Target="/ppt/slides/slide1.xml" Id="Rc5780292e77140e2" /><Relationship Type="http://schemas.openxmlformats.org/officeDocument/2006/relationships/slide" Target="/ppt/slides/slide2.xml" Id="R2c5f9d5a748a4950" /><Relationship Type="http://schemas.openxmlformats.org/officeDocument/2006/relationships/slide" Target="/ppt/slides/slide3.xml" Id="Rb5dfbff9c2c94a48" /><Relationship Type="http://schemas.openxmlformats.org/officeDocument/2006/relationships/slide" Target="/ppt/slides/slide4.xml" Id="Rf7c89fcae5254042" /><Relationship Type="http://schemas.openxmlformats.org/officeDocument/2006/relationships/slide" Target="/ppt/slides/slide5.xml" Id="R19baf529bcc74187" /><Relationship Type="http://schemas.openxmlformats.org/officeDocument/2006/relationships/slide" Target="/ppt/slides/slide6.xml" Id="Rf8e93bd8bea8447a" /><Relationship Type="http://schemas.openxmlformats.org/officeDocument/2006/relationships/slide" Target="/ppt/slides/slide7.xml" Id="Ra7731d17798641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663a8075624f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11d6d806294bf3" /><Relationship Type="http://schemas.openxmlformats.org/officeDocument/2006/relationships/theme" Target="/ppt/slideMasters/theme/theme1.xml" Id="Ra42987c0b0b140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11d6d806294b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ea0eeaa3934d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26a4a3feee45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699f5a655047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e0d73a10134d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19a8d2fde34b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81e1677cae45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7b857860384a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MODUL-SYSTEM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MODUL-SYSTEM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MODUL-SYSTEM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MODUL-SYSTEM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MODUL-SYSTEM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MODUL-SYSTEM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110 024 392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7 087 139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3 357 153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16 146 014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28 556 915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MODUL-SYSTEM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HÅELLS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MODUL-SYSTEM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Svend Haugs gate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3013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911 743 787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MODUL-SYSTEM AS</a:t>
            </a:r>
          </a:p>
        </p:txBody>
      </p:sp>
    </p:spTree>
  </p:cSld>
  <p:clrMapOvr>
    <a:masterClrMapping xmlns:a="http://schemas.openxmlformats.org/drawingml/2006/main"/>
  </p:clrMapOvr>
</p:sld>
</file>