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e2ed04a80245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a33e4415214041"/>
  </p:sldMasterIdLst>
  <p:sldIdLst>
    <p:sldId xmlns:r="http://schemas.openxmlformats.org/officeDocument/2006/relationships" id="256" r:id="Rfe022682fc824bc8"/>
    <p:sldId xmlns:r="http://schemas.openxmlformats.org/officeDocument/2006/relationships" id="257" r:id="Rf8ba595cd78444f4"/>
    <p:sldId xmlns:r="http://schemas.openxmlformats.org/officeDocument/2006/relationships" id="258" r:id="R03f0133806fa40de"/>
    <p:sldId xmlns:r="http://schemas.openxmlformats.org/officeDocument/2006/relationships" id="259" r:id="Rd30f6f423e9e4ebe"/>
    <p:sldId xmlns:r="http://schemas.openxmlformats.org/officeDocument/2006/relationships" id="260" r:id="Re5f9b7cbe6974f7a"/>
    <p:sldId xmlns:r="http://schemas.openxmlformats.org/officeDocument/2006/relationships" id="261" r:id="Re4f8bf4bdc094b04"/>
    <p:sldId xmlns:r="http://schemas.openxmlformats.org/officeDocument/2006/relationships" id="262" r:id="R1f96c8f64777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a33e4415214041" /><Relationship Type="http://schemas.openxmlformats.org/officeDocument/2006/relationships/slide" Target="/ppt/slides/slide1.xml" Id="Rfe022682fc824bc8" /><Relationship Type="http://schemas.openxmlformats.org/officeDocument/2006/relationships/slide" Target="/ppt/slides/slide2.xml" Id="Rf8ba595cd78444f4" /><Relationship Type="http://schemas.openxmlformats.org/officeDocument/2006/relationships/slide" Target="/ppt/slides/slide3.xml" Id="R03f0133806fa40de" /><Relationship Type="http://schemas.openxmlformats.org/officeDocument/2006/relationships/slide" Target="/ppt/slides/slide4.xml" Id="Rd30f6f423e9e4ebe" /><Relationship Type="http://schemas.openxmlformats.org/officeDocument/2006/relationships/slide" Target="/ppt/slides/slide5.xml" Id="Re5f9b7cbe6974f7a" /><Relationship Type="http://schemas.openxmlformats.org/officeDocument/2006/relationships/slide" Target="/ppt/slides/slide6.xml" Id="Re4f8bf4bdc094b04" /><Relationship Type="http://schemas.openxmlformats.org/officeDocument/2006/relationships/slide" Target="/ppt/slides/slide7.xml" Id="R1f96c8f64777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7b44563e0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f652dea5b4ec4" /><Relationship Type="http://schemas.openxmlformats.org/officeDocument/2006/relationships/theme" Target="/ppt/slideMasters/theme/theme1.xml" Id="Ra5574acb47c9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f652dea5b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78abcf372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43412328e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54190d526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738df0e644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879aca9364c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a1e979fa0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1713ff399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INVEST 2024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INVEST 2024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−143 522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97 824 417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132 992 020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134 230 069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SØREN ELKIÆR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Grorudveien 55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911 738 457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INVEST 2024 AS</a:t>
            </a:r>
          </a:p>
        </p:txBody>
      </p:sp>
    </p:spTree>
  </p:cSld>
  <p:clrMapOvr>
    <a:masterClrMapping xmlns:a="http://schemas.openxmlformats.org/drawingml/2006/main"/>
  </p:clrMapOvr>
</p:sld>
</file>