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cc06c2a1b940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b2c2c5d1b544d1"/>
  </p:sldMasterIdLst>
  <p:sldIdLst>
    <p:sldId xmlns:r="http://schemas.openxmlformats.org/officeDocument/2006/relationships" id="256" r:id="R93291bedfbee47fe"/>
    <p:sldId xmlns:r="http://schemas.openxmlformats.org/officeDocument/2006/relationships" id="257" r:id="Rbe136e03b36245fd"/>
    <p:sldId xmlns:r="http://schemas.openxmlformats.org/officeDocument/2006/relationships" id="258" r:id="R77c39c07b58e4b2a"/>
    <p:sldId xmlns:r="http://schemas.openxmlformats.org/officeDocument/2006/relationships" id="259" r:id="Ra667f49c1a464c70"/>
    <p:sldId xmlns:r="http://schemas.openxmlformats.org/officeDocument/2006/relationships" id="260" r:id="R9da8aec58470424a"/>
    <p:sldId xmlns:r="http://schemas.openxmlformats.org/officeDocument/2006/relationships" id="261" r:id="R173f4b18d07149a5"/>
    <p:sldId xmlns:r="http://schemas.openxmlformats.org/officeDocument/2006/relationships" id="262" r:id="R69ff18a138cd4f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b2c2c5d1b544d1" /><Relationship Type="http://schemas.openxmlformats.org/officeDocument/2006/relationships/slide" Target="/ppt/slides/slide1.xml" Id="R93291bedfbee47fe" /><Relationship Type="http://schemas.openxmlformats.org/officeDocument/2006/relationships/slide" Target="/ppt/slides/slide2.xml" Id="Rbe136e03b36245fd" /><Relationship Type="http://schemas.openxmlformats.org/officeDocument/2006/relationships/slide" Target="/ppt/slides/slide3.xml" Id="R77c39c07b58e4b2a" /><Relationship Type="http://schemas.openxmlformats.org/officeDocument/2006/relationships/slide" Target="/ppt/slides/slide4.xml" Id="Ra667f49c1a464c70" /><Relationship Type="http://schemas.openxmlformats.org/officeDocument/2006/relationships/slide" Target="/ppt/slides/slide5.xml" Id="R9da8aec58470424a" /><Relationship Type="http://schemas.openxmlformats.org/officeDocument/2006/relationships/slide" Target="/ppt/slides/slide6.xml" Id="R173f4b18d07149a5" /><Relationship Type="http://schemas.openxmlformats.org/officeDocument/2006/relationships/slide" Target="/ppt/slides/slide7.xml" Id="R69ff18a138cd4f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2b9da20de647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f08b63b974af6" /><Relationship Type="http://schemas.openxmlformats.org/officeDocument/2006/relationships/theme" Target="/ppt/slideMasters/theme/theme1.xml" Id="R371828e2250a45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4f08b63b974a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c28bfcd114c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f6b133a114e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69330465345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124467a3746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af14a3d5843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1a4e9f87f46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50572f37e4c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KAPP EIENDOMSSELSKAP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KAPP EIENDOMSSELSKAP AS ble etablert [år] og holder til i Kapp.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814 080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179 320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167 742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1 850 386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3 028 592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KAPP OFFSHORE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2849 Kapp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911 722 909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 EIENDOMSSELSKAP AS</a:t>
            </a:r>
          </a:p>
        </p:txBody>
      </p:sp>
    </p:spTree>
  </p:cSld>
  <p:clrMapOvr>
    <a:masterClrMapping xmlns:a="http://schemas.openxmlformats.org/drawingml/2006/main"/>
  </p:clrMapOvr>
</p:sld>
</file>