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2a1b2404b742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70ef19c8774ed5"/>
  </p:sldMasterIdLst>
  <p:sldIdLst>
    <p:sldId xmlns:r="http://schemas.openxmlformats.org/officeDocument/2006/relationships" id="256" r:id="Rf148fb172ecc4e98"/>
    <p:sldId xmlns:r="http://schemas.openxmlformats.org/officeDocument/2006/relationships" id="257" r:id="R53ed71d607c24c31"/>
    <p:sldId xmlns:r="http://schemas.openxmlformats.org/officeDocument/2006/relationships" id="258" r:id="Rb7469de00c344596"/>
    <p:sldId xmlns:r="http://schemas.openxmlformats.org/officeDocument/2006/relationships" id="259" r:id="R2bc1931faef1482f"/>
    <p:sldId xmlns:r="http://schemas.openxmlformats.org/officeDocument/2006/relationships" id="260" r:id="Rd52c08784e26456e"/>
    <p:sldId xmlns:r="http://schemas.openxmlformats.org/officeDocument/2006/relationships" id="261" r:id="R2875afbb42604131"/>
    <p:sldId xmlns:r="http://schemas.openxmlformats.org/officeDocument/2006/relationships" id="262" r:id="R98163e83c1af4a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70ef19c8774ed5" /><Relationship Type="http://schemas.openxmlformats.org/officeDocument/2006/relationships/slide" Target="/ppt/slides/slide1.xml" Id="Rf148fb172ecc4e98" /><Relationship Type="http://schemas.openxmlformats.org/officeDocument/2006/relationships/slide" Target="/ppt/slides/slide2.xml" Id="R53ed71d607c24c31" /><Relationship Type="http://schemas.openxmlformats.org/officeDocument/2006/relationships/slide" Target="/ppt/slides/slide3.xml" Id="Rb7469de00c344596" /><Relationship Type="http://schemas.openxmlformats.org/officeDocument/2006/relationships/slide" Target="/ppt/slides/slide4.xml" Id="R2bc1931faef1482f" /><Relationship Type="http://schemas.openxmlformats.org/officeDocument/2006/relationships/slide" Target="/ppt/slides/slide5.xml" Id="Rd52c08784e26456e" /><Relationship Type="http://schemas.openxmlformats.org/officeDocument/2006/relationships/slide" Target="/ppt/slides/slide6.xml" Id="R2875afbb42604131" /><Relationship Type="http://schemas.openxmlformats.org/officeDocument/2006/relationships/slide" Target="/ppt/slides/slide7.xml" Id="R98163e83c1af4a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34d1b4ce7445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673c1dfad40a5" /><Relationship Type="http://schemas.openxmlformats.org/officeDocument/2006/relationships/theme" Target="/ppt/slideMasters/theme/theme1.xml" Id="R44c089279e474d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5673c1dfad40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12b7d62164a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df43d001143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0fb153e354c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0aec6cf9849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3e2a7e1b349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848713c6f45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7b4c78fb04b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ARSA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ARSA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7 190 930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7 271 230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ARVE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Nubbebakken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5022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32 93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arve.sande@hotmail.com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911 720 213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