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f9a87dea2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18f616db4547a6"/>
  </p:sldMasterIdLst>
  <p:sldIdLst>
    <p:sldId xmlns:r="http://schemas.openxmlformats.org/officeDocument/2006/relationships" id="256" r:id="R30337e2871094a21"/>
    <p:sldId xmlns:r="http://schemas.openxmlformats.org/officeDocument/2006/relationships" id="257" r:id="R54a916b1992d4a3b"/>
    <p:sldId xmlns:r="http://schemas.openxmlformats.org/officeDocument/2006/relationships" id="258" r:id="R4b705f1776384ce6"/>
    <p:sldId xmlns:r="http://schemas.openxmlformats.org/officeDocument/2006/relationships" id="259" r:id="R390583a4ed4a4798"/>
    <p:sldId xmlns:r="http://schemas.openxmlformats.org/officeDocument/2006/relationships" id="260" r:id="Rffaac168c6d74a4d"/>
    <p:sldId xmlns:r="http://schemas.openxmlformats.org/officeDocument/2006/relationships" id="261" r:id="R90cbdc447a344b4c"/>
    <p:sldId xmlns:r="http://schemas.openxmlformats.org/officeDocument/2006/relationships" id="262" r:id="Rc884b20f8fbc4c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8f616db4547a6" /><Relationship Type="http://schemas.openxmlformats.org/officeDocument/2006/relationships/slide" Target="/ppt/slides/slide1.xml" Id="R30337e2871094a21" /><Relationship Type="http://schemas.openxmlformats.org/officeDocument/2006/relationships/slide" Target="/ppt/slides/slide2.xml" Id="R54a916b1992d4a3b" /><Relationship Type="http://schemas.openxmlformats.org/officeDocument/2006/relationships/slide" Target="/ppt/slides/slide3.xml" Id="R4b705f1776384ce6" /><Relationship Type="http://schemas.openxmlformats.org/officeDocument/2006/relationships/slide" Target="/ppt/slides/slide4.xml" Id="R390583a4ed4a4798" /><Relationship Type="http://schemas.openxmlformats.org/officeDocument/2006/relationships/slide" Target="/ppt/slides/slide5.xml" Id="Rffaac168c6d74a4d" /><Relationship Type="http://schemas.openxmlformats.org/officeDocument/2006/relationships/slide" Target="/ppt/slides/slide6.xml" Id="R90cbdc447a344b4c" /><Relationship Type="http://schemas.openxmlformats.org/officeDocument/2006/relationships/slide" Target="/ppt/slides/slide7.xml" Id="Rc884b20f8fbc4c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31f849975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ddc2a617c4ed2" /><Relationship Type="http://schemas.openxmlformats.org/officeDocument/2006/relationships/theme" Target="/ppt/slideMasters/theme/theme1.xml" Id="R7ad17899097b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ddc2a617c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190eb1ad3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5aa160e4a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3c32d6224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f81c2e855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b9cda1c12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10ac2a6c44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2e358295942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PORTEN TIL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PORTEN TIL NORD-NORGE AS ble etablert [år] og holder til i Namsskogan.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5 663 812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−574 934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5 705 288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WEST INVEST AS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WESTERFJELL LARS JONAS K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STALDVIK TINA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Kleist Geddes vei 2181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7890 Namsskogan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33 44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post@ptnn.no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www.ptnn.no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911 713 039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