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78f888ffc49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65dfbd962d4fe7"/>
  </p:sldMasterIdLst>
  <p:sldIdLst>
    <p:sldId xmlns:r="http://schemas.openxmlformats.org/officeDocument/2006/relationships" id="256" r:id="R4ee594fd5f5f4a83"/>
    <p:sldId xmlns:r="http://schemas.openxmlformats.org/officeDocument/2006/relationships" id="257" r:id="Rccd41ec6b2ae4d1c"/>
    <p:sldId xmlns:r="http://schemas.openxmlformats.org/officeDocument/2006/relationships" id="258" r:id="R96cb5cf1e0804fdb"/>
    <p:sldId xmlns:r="http://schemas.openxmlformats.org/officeDocument/2006/relationships" id="259" r:id="Rcac5a8678e4543ba"/>
    <p:sldId xmlns:r="http://schemas.openxmlformats.org/officeDocument/2006/relationships" id="260" r:id="Rd914a61562e741c8"/>
    <p:sldId xmlns:r="http://schemas.openxmlformats.org/officeDocument/2006/relationships" id="261" r:id="R8c7485117a4949f4"/>
    <p:sldId xmlns:r="http://schemas.openxmlformats.org/officeDocument/2006/relationships" id="262" r:id="R515f91c837db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5dfbd962d4fe7" /><Relationship Type="http://schemas.openxmlformats.org/officeDocument/2006/relationships/slide" Target="/ppt/slides/slide1.xml" Id="R4ee594fd5f5f4a83" /><Relationship Type="http://schemas.openxmlformats.org/officeDocument/2006/relationships/slide" Target="/ppt/slides/slide2.xml" Id="Rccd41ec6b2ae4d1c" /><Relationship Type="http://schemas.openxmlformats.org/officeDocument/2006/relationships/slide" Target="/ppt/slides/slide3.xml" Id="R96cb5cf1e0804fdb" /><Relationship Type="http://schemas.openxmlformats.org/officeDocument/2006/relationships/slide" Target="/ppt/slides/slide4.xml" Id="Rcac5a8678e4543ba" /><Relationship Type="http://schemas.openxmlformats.org/officeDocument/2006/relationships/slide" Target="/ppt/slides/slide5.xml" Id="Rd914a61562e741c8" /><Relationship Type="http://schemas.openxmlformats.org/officeDocument/2006/relationships/slide" Target="/ppt/slides/slide6.xml" Id="R8c7485117a4949f4" /><Relationship Type="http://schemas.openxmlformats.org/officeDocument/2006/relationships/slide" Target="/ppt/slides/slide7.xml" Id="R515f91c837db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45403880c47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66497320c46e0" /><Relationship Type="http://schemas.openxmlformats.org/officeDocument/2006/relationships/theme" Target="/ppt/slideMasters/theme/theme1.xml" Id="Rd7a7fbd58847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766497320c46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5c904d09d4f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8d75bd11847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941945f48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1e3f340cc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b747c1c55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ad059a39540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8fe116bc4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VESTBY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 RØRLEGGERSERVICE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4 219 805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295 472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SKJØNSFJELL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Kleverveien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1543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post@vestbyror.no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911 700 913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RØRLEGGERSERVICE AS</a:t>
            </a:r>
          </a:p>
        </p:txBody>
      </p:sp>
    </p:spTree>
  </p:cSld>
  <p:clrMapOvr>
    <a:masterClrMapping xmlns:a="http://schemas.openxmlformats.org/drawingml/2006/main"/>
  </p:clrMapOvr>
</p:sld>
</file>