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fa3b50f702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e6861168148ca"/>
  </p:sldMasterIdLst>
  <p:sldIdLst>
    <p:sldId xmlns:r="http://schemas.openxmlformats.org/officeDocument/2006/relationships" id="256" r:id="R788d8b40ecfc4c41"/>
    <p:sldId xmlns:r="http://schemas.openxmlformats.org/officeDocument/2006/relationships" id="257" r:id="R699b1a353fe54c95"/>
    <p:sldId xmlns:r="http://schemas.openxmlformats.org/officeDocument/2006/relationships" id="258" r:id="Rfdf671c2424e4485"/>
    <p:sldId xmlns:r="http://schemas.openxmlformats.org/officeDocument/2006/relationships" id="259" r:id="Rcc4b138ea0044f13"/>
    <p:sldId xmlns:r="http://schemas.openxmlformats.org/officeDocument/2006/relationships" id="260" r:id="R5b737921cade40cf"/>
    <p:sldId xmlns:r="http://schemas.openxmlformats.org/officeDocument/2006/relationships" id="261" r:id="R1606ce9e66b04c6b"/>
    <p:sldId xmlns:r="http://schemas.openxmlformats.org/officeDocument/2006/relationships" id="262" r:id="R344e8cefa787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e6861168148ca" /><Relationship Type="http://schemas.openxmlformats.org/officeDocument/2006/relationships/slide" Target="/ppt/slides/slide1.xml" Id="R788d8b40ecfc4c41" /><Relationship Type="http://schemas.openxmlformats.org/officeDocument/2006/relationships/slide" Target="/ppt/slides/slide2.xml" Id="R699b1a353fe54c95" /><Relationship Type="http://schemas.openxmlformats.org/officeDocument/2006/relationships/slide" Target="/ppt/slides/slide3.xml" Id="Rfdf671c2424e4485" /><Relationship Type="http://schemas.openxmlformats.org/officeDocument/2006/relationships/slide" Target="/ppt/slides/slide4.xml" Id="Rcc4b138ea0044f13" /><Relationship Type="http://schemas.openxmlformats.org/officeDocument/2006/relationships/slide" Target="/ppt/slides/slide5.xml" Id="R5b737921cade40cf" /><Relationship Type="http://schemas.openxmlformats.org/officeDocument/2006/relationships/slide" Target="/ppt/slides/slide6.xml" Id="R1606ce9e66b04c6b" /><Relationship Type="http://schemas.openxmlformats.org/officeDocument/2006/relationships/slide" Target="/ppt/slides/slide7.xml" Id="R344e8cefa787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46874441c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4cfe4938f4ca4" /><Relationship Type="http://schemas.openxmlformats.org/officeDocument/2006/relationships/theme" Target="/ppt/slideMasters/theme/theme1.xml" Id="Ra56681df52064b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d4cfe4938f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2e0c13161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14d47917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ad23010f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0dc4fc39c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58ad20f2f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b3463aedd4f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c51ee1a2241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SOLØR UTEMILJØ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 UTEMILJØ AS ble etablert [år] og holder til i Grinder.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ØVERBY NORHEIM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Vellingroveien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2264 Grinder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911 697 114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