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bcbda8bc346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b1cda39ab47ab"/>
  </p:sldMasterIdLst>
  <p:sldIdLst>
    <p:sldId xmlns:r="http://schemas.openxmlformats.org/officeDocument/2006/relationships" id="256" r:id="R04296fb0dfd941c1"/>
    <p:sldId xmlns:r="http://schemas.openxmlformats.org/officeDocument/2006/relationships" id="257" r:id="Rc154cea1cb5449e0"/>
    <p:sldId xmlns:r="http://schemas.openxmlformats.org/officeDocument/2006/relationships" id="258" r:id="R4e9f482ece8944d5"/>
    <p:sldId xmlns:r="http://schemas.openxmlformats.org/officeDocument/2006/relationships" id="259" r:id="Ra84ad94510e14517"/>
    <p:sldId xmlns:r="http://schemas.openxmlformats.org/officeDocument/2006/relationships" id="260" r:id="Rc8e691bcb4c94f90"/>
    <p:sldId xmlns:r="http://schemas.openxmlformats.org/officeDocument/2006/relationships" id="261" r:id="Rd68590e069df4f9d"/>
    <p:sldId xmlns:r="http://schemas.openxmlformats.org/officeDocument/2006/relationships" id="262" r:id="R13aaf09ce1a24f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b1cda39ab47ab" /><Relationship Type="http://schemas.openxmlformats.org/officeDocument/2006/relationships/slide" Target="/ppt/slides/slide1.xml" Id="R04296fb0dfd941c1" /><Relationship Type="http://schemas.openxmlformats.org/officeDocument/2006/relationships/slide" Target="/ppt/slides/slide2.xml" Id="Rc154cea1cb5449e0" /><Relationship Type="http://schemas.openxmlformats.org/officeDocument/2006/relationships/slide" Target="/ppt/slides/slide3.xml" Id="R4e9f482ece8944d5" /><Relationship Type="http://schemas.openxmlformats.org/officeDocument/2006/relationships/slide" Target="/ppt/slides/slide4.xml" Id="Ra84ad94510e14517" /><Relationship Type="http://schemas.openxmlformats.org/officeDocument/2006/relationships/slide" Target="/ppt/slides/slide5.xml" Id="Rc8e691bcb4c94f90" /><Relationship Type="http://schemas.openxmlformats.org/officeDocument/2006/relationships/slide" Target="/ppt/slides/slide6.xml" Id="Rd68590e069df4f9d" /><Relationship Type="http://schemas.openxmlformats.org/officeDocument/2006/relationships/slide" Target="/ppt/slides/slide7.xml" Id="R13aaf09ce1a24f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3202c9e39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d5d5266634e02" /><Relationship Type="http://schemas.openxmlformats.org/officeDocument/2006/relationships/theme" Target="/ppt/slideMasters/theme/theme1.xml" Id="Rb6c01da8063d47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d5d5266634e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0d225b74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b9ff3aa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194becc8c40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fb304dce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2fd6217ab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b36f0d79242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21611aaa6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FINNSNES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FINNSNES LAVPRIS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49 826 689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−1 654 031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−1 632 098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11 608 497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90 55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911 696 908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FINNSNES LAVPRIS AS</a:t>
            </a:r>
          </a:p>
        </p:txBody>
      </p:sp>
    </p:spTree>
  </p:cSld>
  <p:clrMapOvr>
    <a:masterClrMapping xmlns:a="http://schemas.openxmlformats.org/drawingml/2006/main"/>
  </p:clrMapOvr>
</p:sld>
</file>