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6b951d1e2646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8ea9cc3f4c40b1"/>
  </p:sldMasterIdLst>
  <p:sldIdLst>
    <p:sldId xmlns:r="http://schemas.openxmlformats.org/officeDocument/2006/relationships" id="256" r:id="R130ae92dd1784911"/>
    <p:sldId xmlns:r="http://schemas.openxmlformats.org/officeDocument/2006/relationships" id="257" r:id="R21928e269ceb4d14"/>
    <p:sldId xmlns:r="http://schemas.openxmlformats.org/officeDocument/2006/relationships" id="258" r:id="R4fb2765d78c341cf"/>
    <p:sldId xmlns:r="http://schemas.openxmlformats.org/officeDocument/2006/relationships" id="259" r:id="R4c5765e8c9144451"/>
    <p:sldId xmlns:r="http://schemas.openxmlformats.org/officeDocument/2006/relationships" id="260" r:id="Rec6d6596582a4c98"/>
    <p:sldId xmlns:r="http://schemas.openxmlformats.org/officeDocument/2006/relationships" id="261" r:id="Rff168d12d01e4f74"/>
    <p:sldId xmlns:r="http://schemas.openxmlformats.org/officeDocument/2006/relationships" id="262" r:id="Re98a3d83c1fd44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8ea9cc3f4c40b1" /><Relationship Type="http://schemas.openxmlformats.org/officeDocument/2006/relationships/slide" Target="/ppt/slides/slide1.xml" Id="R130ae92dd1784911" /><Relationship Type="http://schemas.openxmlformats.org/officeDocument/2006/relationships/slide" Target="/ppt/slides/slide2.xml" Id="R21928e269ceb4d14" /><Relationship Type="http://schemas.openxmlformats.org/officeDocument/2006/relationships/slide" Target="/ppt/slides/slide3.xml" Id="R4fb2765d78c341cf" /><Relationship Type="http://schemas.openxmlformats.org/officeDocument/2006/relationships/slide" Target="/ppt/slides/slide4.xml" Id="R4c5765e8c9144451" /><Relationship Type="http://schemas.openxmlformats.org/officeDocument/2006/relationships/slide" Target="/ppt/slides/slide5.xml" Id="Rec6d6596582a4c98" /><Relationship Type="http://schemas.openxmlformats.org/officeDocument/2006/relationships/slide" Target="/ppt/slides/slide6.xml" Id="Rff168d12d01e4f74" /><Relationship Type="http://schemas.openxmlformats.org/officeDocument/2006/relationships/slide" Target="/ppt/slides/slide7.xml" Id="Re98a3d83c1fd44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473eb41094a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383958f704838" /><Relationship Type="http://schemas.openxmlformats.org/officeDocument/2006/relationships/theme" Target="/ppt/slideMasters/theme/theme1.xml" Id="Ra61f3ec50d9942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d383958f7048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355dcd63c4c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93780f1324e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66cb5eb784e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40b22379f40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bc358419149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2966ed3ac46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bdbace36647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 SUPPORT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 SUPPORT AS ble etablert [år] og holder til i Havøysund.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5 542 799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123 230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−119 557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9 024 470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25 692 197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ELIASSEN TOR INGVALD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ELIASSEN MORTEN RAMBERG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Lomvannsveien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9690 Havøysund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911 694 921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SUPPORT AS</a:t>
            </a:r>
          </a:p>
        </p:txBody>
      </p:sp>
    </p:spTree>
  </p:cSld>
  <p:clrMapOvr>
    <a:masterClrMapping xmlns:a="http://schemas.openxmlformats.org/drawingml/2006/main"/>
  </p:clrMapOvr>
</p:sld>
</file>