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623903ea84e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2c5fbf3014ffe"/>
  </p:sldMasterIdLst>
  <p:sldIdLst>
    <p:sldId xmlns:r="http://schemas.openxmlformats.org/officeDocument/2006/relationships" id="256" r:id="Rab9babee11d842db"/>
    <p:sldId xmlns:r="http://schemas.openxmlformats.org/officeDocument/2006/relationships" id="257" r:id="R63a3b0708b144b44"/>
    <p:sldId xmlns:r="http://schemas.openxmlformats.org/officeDocument/2006/relationships" id="258" r:id="R153ff8ec647d4232"/>
    <p:sldId xmlns:r="http://schemas.openxmlformats.org/officeDocument/2006/relationships" id="259" r:id="R1daac65e83974c78"/>
    <p:sldId xmlns:r="http://schemas.openxmlformats.org/officeDocument/2006/relationships" id="260" r:id="R83b428182ba94e0e"/>
    <p:sldId xmlns:r="http://schemas.openxmlformats.org/officeDocument/2006/relationships" id="261" r:id="R065c4aee43f14d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2c5fbf3014ffe" /><Relationship Type="http://schemas.openxmlformats.org/officeDocument/2006/relationships/slide" Target="/ppt/slides/slide1.xml" Id="Rab9babee11d842db" /><Relationship Type="http://schemas.openxmlformats.org/officeDocument/2006/relationships/slide" Target="/ppt/slides/slide2.xml" Id="R63a3b0708b144b44" /><Relationship Type="http://schemas.openxmlformats.org/officeDocument/2006/relationships/slide" Target="/ppt/slides/slide3.xml" Id="R153ff8ec647d4232" /><Relationship Type="http://schemas.openxmlformats.org/officeDocument/2006/relationships/slide" Target="/ppt/slides/slide4.xml" Id="R1daac65e83974c78" /><Relationship Type="http://schemas.openxmlformats.org/officeDocument/2006/relationships/slide" Target="/ppt/slides/slide5.xml" Id="R83b428182ba94e0e" /><Relationship Type="http://schemas.openxmlformats.org/officeDocument/2006/relationships/slide" Target="/ppt/slides/slide6.xml" Id="R065c4aee43f14d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d929fb5bd44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b34dbaf84f49" /><Relationship Type="http://schemas.openxmlformats.org/officeDocument/2006/relationships/theme" Target="/ppt/slideMasters/theme/theme1.xml" Id="Rade810c6f512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cb34dbaf8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b25ca0823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e59840a0341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07ffc05d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2d3e33af2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8e75bbdc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78770a71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ABUSDAL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ABUSDAL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911 691 256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ABUSDAL EIENDOM AS</a:t>
            </a:r>
          </a:p>
        </p:txBody>
      </p:sp>
    </p:spTree>
  </p:cSld>
  <p:clrMapOvr>
    <a:masterClrMapping xmlns:a="http://schemas.openxmlformats.org/drawingml/2006/main"/>
  </p:clrMapOvr>
</p:sld>
</file>