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084c5664d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fa685eb744d59"/>
  </p:sldMasterIdLst>
  <p:sldIdLst>
    <p:sldId xmlns:r="http://schemas.openxmlformats.org/officeDocument/2006/relationships" id="256" r:id="R1201d26896db4d97"/>
    <p:sldId xmlns:r="http://schemas.openxmlformats.org/officeDocument/2006/relationships" id="257" r:id="R51c984dc08c54f91"/>
    <p:sldId xmlns:r="http://schemas.openxmlformats.org/officeDocument/2006/relationships" id="258" r:id="Rb5ebe5e051af4c11"/>
    <p:sldId xmlns:r="http://schemas.openxmlformats.org/officeDocument/2006/relationships" id="259" r:id="R46e57cb0956b45bd"/>
    <p:sldId xmlns:r="http://schemas.openxmlformats.org/officeDocument/2006/relationships" id="260" r:id="R3b5e6cc2268140da"/>
    <p:sldId xmlns:r="http://schemas.openxmlformats.org/officeDocument/2006/relationships" id="261" r:id="R4c535d36bec54c7b"/>
    <p:sldId xmlns:r="http://schemas.openxmlformats.org/officeDocument/2006/relationships" id="262" r:id="Rf0b1daaf8b0841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fa685eb744d59" /><Relationship Type="http://schemas.openxmlformats.org/officeDocument/2006/relationships/slide" Target="/ppt/slides/slide1.xml" Id="R1201d26896db4d97" /><Relationship Type="http://schemas.openxmlformats.org/officeDocument/2006/relationships/slide" Target="/ppt/slides/slide2.xml" Id="R51c984dc08c54f91" /><Relationship Type="http://schemas.openxmlformats.org/officeDocument/2006/relationships/slide" Target="/ppt/slides/slide3.xml" Id="Rb5ebe5e051af4c11" /><Relationship Type="http://schemas.openxmlformats.org/officeDocument/2006/relationships/slide" Target="/ppt/slides/slide4.xml" Id="R46e57cb0956b45bd" /><Relationship Type="http://schemas.openxmlformats.org/officeDocument/2006/relationships/slide" Target="/ppt/slides/slide5.xml" Id="R3b5e6cc2268140da" /><Relationship Type="http://schemas.openxmlformats.org/officeDocument/2006/relationships/slide" Target="/ppt/slides/slide6.xml" Id="R4c535d36bec54c7b" /><Relationship Type="http://schemas.openxmlformats.org/officeDocument/2006/relationships/slide" Target="/ppt/slides/slide7.xml" Id="Rf0b1daaf8b0841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814f4d903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6ae87454b4444" /><Relationship Type="http://schemas.openxmlformats.org/officeDocument/2006/relationships/theme" Target="/ppt/slideMasters/theme/theme1.xml" Id="Rf7c98b99bfa3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6ae87454b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94268ac61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bc875cb09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d682fc896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d610c02d04b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90ea415e6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0c8eadac245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d1d23b11242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VANGSØY 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VANGSØY RØRTEKNIKK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29 903 996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−1 513 190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3 697 560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11 155 384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VANGSØY JONAS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 CHRISTER ELIAS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NILSSON ANDERS KRISTIAN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50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post@vangsoy.no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www.vangsoy.no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911 690 446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VANGSØY RØRTEKNIKK AS</a:t>
            </a:r>
          </a:p>
        </p:txBody>
      </p:sp>
    </p:spTree>
  </p:cSld>
  <p:clrMapOvr>
    <a:masterClrMapping xmlns:a="http://schemas.openxmlformats.org/drawingml/2006/main"/>
  </p:clrMapOvr>
</p:sld>
</file>