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1bccea6f2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6dcb5847744cc"/>
  </p:sldMasterIdLst>
  <p:sldIdLst>
    <p:sldId xmlns:r="http://schemas.openxmlformats.org/officeDocument/2006/relationships" id="256" r:id="Rb0512d9d6fdc4a87"/>
    <p:sldId xmlns:r="http://schemas.openxmlformats.org/officeDocument/2006/relationships" id="257" r:id="R4335f86ea5a94aa0"/>
    <p:sldId xmlns:r="http://schemas.openxmlformats.org/officeDocument/2006/relationships" id="258" r:id="Rdd7a222e192c4da9"/>
    <p:sldId xmlns:r="http://schemas.openxmlformats.org/officeDocument/2006/relationships" id="259" r:id="R6f5af18d70ae4595"/>
    <p:sldId xmlns:r="http://schemas.openxmlformats.org/officeDocument/2006/relationships" id="260" r:id="Red015d2ae092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6dcb5847744cc" /><Relationship Type="http://schemas.openxmlformats.org/officeDocument/2006/relationships/slide" Target="/ppt/slides/slide1.xml" Id="Rb0512d9d6fdc4a87" /><Relationship Type="http://schemas.openxmlformats.org/officeDocument/2006/relationships/slide" Target="/ppt/slides/slide2.xml" Id="R4335f86ea5a94aa0" /><Relationship Type="http://schemas.openxmlformats.org/officeDocument/2006/relationships/slide" Target="/ppt/slides/slide3.xml" Id="Rdd7a222e192c4da9" /><Relationship Type="http://schemas.openxmlformats.org/officeDocument/2006/relationships/slide" Target="/ppt/slides/slide4.xml" Id="R6f5af18d70ae4595" /><Relationship Type="http://schemas.openxmlformats.org/officeDocument/2006/relationships/slide" Target="/ppt/slides/slide5.xml" Id="Red015d2ae092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54d283ac148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b389bed6149ec" /><Relationship Type="http://schemas.openxmlformats.org/officeDocument/2006/relationships/theme" Target="/ppt/slideMasters/theme/theme1.xml" Id="R363e7976db5b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b389bed61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5f30b472d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7f2bddc414c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67315b3c7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b367d4b3741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9be63b5bb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